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1.svg" ContentType="image/svg+xml"/>
  <Override PartName="/ppt/media/image13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  <p:sldMasterId id="2147483675" r:id="rId4"/>
  </p:sldMasterIdLst>
  <p:sldIdLst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2" Type="http://schemas.openxmlformats.org/officeDocument/2006/relationships/tags" Target="../tags/tag17.xml"/><Relationship Id="rId11" Type="http://schemas.openxmlformats.org/officeDocument/2006/relationships/tags" Target="../tags/tag16.xml"/><Relationship Id="rId10" Type="http://schemas.openxmlformats.org/officeDocument/2006/relationships/tags" Target="../tags/tag15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image" Target="../media/image1.png"/><Relationship Id="rId2" Type="http://schemas.openxmlformats.org/officeDocument/2006/relationships/tags" Target="../tags/tag18.xml"/><Relationship Id="rId11" Type="http://schemas.openxmlformats.org/officeDocument/2006/relationships/tags" Target="../tags/tag26.xml"/><Relationship Id="rId10" Type="http://schemas.openxmlformats.org/officeDocument/2006/relationships/tags" Target="../tags/tag25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39.xml"/><Relationship Id="rId8" Type="http://schemas.openxmlformats.org/officeDocument/2006/relationships/tags" Target="../tags/tag38.xml"/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2" Type="http://schemas.openxmlformats.org/officeDocument/2006/relationships/tags" Target="../tags/tag42.xml"/><Relationship Id="rId11" Type="http://schemas.openxmlformats.org/officeDocument/2006/relationships/tags" Target="../tags/tag41.xml"/><Relationship Id="rId10" Type="http://schemas.openxmlformats.org/officeDocument/2006/relationships/tags" Target="../tags/tag40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56.xml"/><Relationship Id="rId8" Type="http://schemas.openxmlformats.org/officeDocument/2006/relationships/tags" Target="../tags/tag55.xml"/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image" Target="../media/image1.png"/><Relationship Id="rId2" Type="http://schemas.openxmlformats.org/officeDocument/2006/relationships/tags" Target="../tags/tag79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tags" Target="../tags/tag90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1" Type="http://schemas.openxmlformats.org/officeDocument/2006/relationships/tags" Target="../tags/tag94.xml"/><Relationship Id="rId10" Type="http://schemas.openxmlformats.org/officeDocument/2006/relationships/tags" Target="../tags/tag93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8" Type="http://schemas.openxmlformats.org/officeDocument/2006/relationships/tags" Target="../tags/tag111.xml"/><Relationship Id="rId17" Type="http://schemas.openxmlformats.org/officeDocument/2006/relationships/tags" Target="../tags/tag110.xml"/><Relationship Id="rId16" Type="http://schemas.openxmlformats.org/officeDocument/2006/relationships/tags" Target="../tags/tag109.xml"/><Relationship Id="rId15" Type="http://schemas.openxmlformats.org/officeDocument/2006/relationships/tags" Target="../tags/tag108.xml"/><Relationship Id="rId14" Type="http://schemas.openxmlformats.org/officeDocument/2006/relationships/tags" Target="../tags/tag107.xml"/><Relationship Id="rId13" Type="http://schemas.openxmlformats.org/officeDocument/2006/relationships/tags" Target="../tags/tag106.xml"/><Relationship Id="rId12" Type="http://schemas.openxmlformats.org/officeDocument/2006/relationships/tags" Target="../tags/tag105.xml"/><Relationship Id="rId11" Type="http://schemas.openxmlformats.org/officeDocument/2006/relationships/tags" Target="../tags/tag104.xml"/><Relationship Id="rId10" Type="http://schemas.openxmlformats.org/officeDocument/2006/relationships/tags" Target="../tags/tag103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30.xml"/><Relationship Id="rId8" Type="http://schemas.openxmlformats.org/officeDocument/2006/relationships/tags" Target="../tags/tag129.xml"/><Relationship Id="rId7" Type="http://schemas.openxmlformats.org/officeDocument/2006/relationships/tags" Target="../tags/tag128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4" Type="http://schemas.openxmlformats.org/officeDocument/2006/relationships/tags" Target="../tags/tag135.xml"/><Relationship Id="rId13" Type="http://schemas.openxmlformats.org/officeDocument/2006/relationships/tags" Target="../tags/tag134.xml"/><Relationship Id="rId12" Type="http://schemas.openxmlformats.org/officeDocument/2006/relationships/tags" Target="../tags/tag133.xml"/><Relationship Id="rId11" Type="http://schemas.openxmlformats.org/officeDocument/2006/relationships/tags" Target="../tags/tag132.xml"/><Relationship Id="rId10" Type="http://schemas.openxmlformats.org/officeDocument/2006/relationships/tags" Target="../tags/tag131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tags" Target="../tags/tag142.xml"/><Relationship Id="rId7" Type="http://schemas.openxmlformats.org/officeDocument/2006/relationships/tags" Target="../tags/tag141.xml"/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2" Type="http://schemas.openxmlformats.org/officeDocument/2006/relationships/tags" Target="../tags/tag146.xml"/><Relationship Id="rId11" Type="http://schemas.openxmlformats.org/officeDocument/2006/relationships/tags" Target="../tags/tag145.xml"/><Relationship Id="rId10" Type="http://schemas.openxmlformats.org/officeDocument/2006/relationships/tags" Target="../tags/tag144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54.xml"/><Relationship Id="rId8" Type="http://schemas.openxmlformats.org/officeDocument/2006/relationships/tags" Target="../tags/tag153.xml"/><Relationship Id="rId7" Type="http://schemas.openxmlformats.org/officeDocument/2006/relationships/tags" Target="../tags/tag152.xml"/><Relationship Id="rId6" Type="http://schemas.openxmlformats.org/officeDocument/2006/relationships/tags" Target="../tags/tag151.xml"/><Relationship Id="rId5" Type="http://schemas.openxmlformats.org/officeDocument/2006/relationships/tags" Target="../tags/tag150.xml"/><Relationship Id="rId4" Type="http://schemas.openxmlformats.org/officeDocument/2006/relationships/tags" Target="../tags/tag149.xml"/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62.xml"/><Relationship Id="rId8" Type="http://schemas.openxmlformats.org/officeDocument/2006/relationships/tags" Target="../tags/tag161.xml"/><Relationship Id="rId7" Type="http://schemas.openxmlformats.org/officeDocument/2006/relationships/tags" Target="../tags/tag160.xml"/><Relationship Id="rId6" Type="http://schemas.openxmlformats.org/officeDocument/2006/relationships/tags" Target="../tags/tag159.xml"/><Relationship Id="rId5" Type="http://schemas.openxmlformats.org/officeDocument/2006/relationships/tags" Target="../tags/tag158.xml"/><Relationship Id="rId4" Type="http://schemas.openxmlformats.org/officeDocument/2006/relationships/tags" Target="../tags/tag157.xml"/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0" Type="http://schemas.openxmlformats.org/officeDocument/2006/relationships/tags" Target="../tags/tag163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171.xml"/><Relationship Id="rId8" Type="http://schemas.openxmlformats.org/officeDocument/2006/relationships/tags" Target="../tags/tag170.xml"/><Relationship Id="rId7" Type="http://schemas.openxmlformats.org/officeDocument/2006/relationships/tags" Target="../tags/tag169.xml"/><Relationship Id="rId6" Type="http://schemas.openxmlformats.org/officeDocument/2006/relationships/tags" Target="../tags/tag168.xml"/><Relationship Id="rId5" Type="http://schemas.openxmlformats.org/officeDocument/2006/relationships/tags" Target="../tags/tag167.xml"/><Relationship Id="rId4" Type="http://schemas.openxmlformats.org/officeDocument/2006/relationships/tags" Target="../tags/tag166.xml"/><Relationship Id="rId3" Type="http://schemas.openxmlformats.org/officeDocument/2006/relationships/tags" Target="../tags/tag165.xml"/><Relationship Id="rId2" Type="http://schemas.openxmlformats.org/officeDocument/2006/relationships/tags" Target="../tags/tag164.xml"/><Relationship Id="rId11" Type="http://schemas.openxmlformats.org/officeDocument/2006/relationships/tags" Target="../tags/tag173.xml"/><Relationship Id="rId10" Type="http://schemas.openxmlformats.org/officeDocument/2006/relationships/tags" Target="../tags/tag172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181.xml"/><Relationship Id="rId8" Type="http://schemas.openxmlformats.org/officeDocument/2006/relationships/tags" Target="../tags/tag180.xml"/><Relationship Id="rId7" Type="http://schemas.openxmlformats.org/officeDocument/2006/relationships/tags" Target="../tags/tag179.xml"/><Relationship Id="rId6" Type="http://schemas.openxmlformats.org/officeDocument/2006/relationships/tags" Target="../tags/tag178.xml"/><Relationship Id="rId5" Type="http://schemas.openxmlformats.org/officeDocument/2006/relationships/tags" Target="../tags/tag177.xml"/><Relationship Id="rId4" Type="http://schemas.openxmlformats.org/officeDocument/2006/relationships/tags" Target="../tags/tag176.xml"/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2" Type="http://schemas.openxmlformats.org/officeDocument/2006/relationships/tags" Target="../tags/tag184.xml"/><Relationship Id="rId11" Type="http://schemas.openxmlformats.org/officeDocument/2006/relationships/tags" Target="../tags/tag183.xml"/><Relationship Id="rId10" Type="http://schemas.openxmlformats.org/officeDocument/2006/relationships/tags" Target="../tags/tag182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192.xml"/><Relationship Id="rId8" Type="http://schemas.openxmlformats.org/officeDocument/2006/relationships/tags" Target="../tags/tag191.xml"/><Relationship Id="rId7" Type="http://schemas.openxmlformats.org/officeDocument/2006/relationships/tags" Target="../tags/tag190.xml"/><Relationship Id="rId6" Type="http://schemas.openxmlformats.org/officeDocument/2006/relationships/tags" Target="../tags/tag189.xml"/><Relationship Id="rId5" Type="http://schemas.openxmlformats.org/officeDocument/2006/relationships/tags" Target="../tags/tag188.xml"/><Relationship Id="rId4" Type="http://schemas.openxmlformats.org/officeDocument/2006/relationships/tags" Target="../tags/tag187.xml"/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2" Type="http://schemas.openxmlformats.org/officeDocument/2006/relationships/tags" Target="../tags/tag195.xml"/><Relationship Id="rId11" Type="http://schemas.openxmlformats.org/officeDocument/2006/relationships/tags" Target="../tags/tag194.xml"/><Relationship Id="rId10" Type="http://schemas.openxmlformats.org/officeDocument/2006/relationships/tags" Target="../tags/tag19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203.xml"/><Relationship Id="rId8" Type="http://schemas.openxmlformats.org/officeDocument/2006/relationships/tags" Target="../tags/tag202.xml"/><Relationship Id="rId7" Type="http://schemas.openxmlformats.org/officeDocument/2006/relationships/tags" Target="../tags/tag201.xml"/><Relationship Id="rId6" Type="http://schemas.openxmlformats.org/officeDocument/2006/relationships/tags" Target="../tags/tag200.xml"/><Relationship Id="rId5" Type="http://schemas.openxmlformats.org/officeDocument/2006/relationships/tags" Target="../tags/tag199.xml"/><Relationship Id="rId4" Type="http://schemas.openxmlformats.org/officeDocument/2006/relationships/tags" Target="../tags/tag198.xml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4" Type="http://schemas.openxmlformats.org/officeDocument/2006/relationships/tags" Target="../tags/tag208.xml"/><Relationship Id="rId13" Type="http://schemas.openxmlformats.org/officeDocument/2006/relationships/tags" Target="../tags/tag207.xml"/><Relationship Id="rId12" Type="http://schemas.openxmlformats.org/officeDocument/2006/relationships/tags" Target="../tags/tag206.xml"/><Relationship Id="rId11" Type="http://schemas.openxmlformats.org/officeDocument/2006/relationships/tags" Target="../tags/tag205.xml"/><Relationship Id="rId10" Type="http://schemas.openxmlformats.org/officeDocument/2006/relationships/tags" Target="../tags/tag204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16.xml"/><Relationship Id="rId8" Type="http://schemas.openxmlformats.org/officeDocument/2006/relationships/tags" Target="../tags/tag215.xml"/><Relationship Id="rId7" Type="http://schemas.openxmlformats.org/officeDocument/2006/relationships/tags" Target="../tags/tag214.xml"/><Relationship Id="rId6" Type="http://schemas.openxmlformats.org/officeDocument/2006/relationships/tags" Target="../tags/tag213.xml"/><Relationship Id="rId5" Type="http://schemas.openxmlformats.org/officeDocument/2006/relationships/tags" Target="../tags/tag212.xml"/><Relationship Id="rId4" Type="http://schemas.openxmlformats.org/officeDocument/2006/relationships/tags" Target="../tags/tag211.xml"/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3" Type="http://schemas.openxmlformats.org/officeDocument/2006/relationships/tags" Target="../tags/tag220.xml"/><Relationship Id="rId12" Type="http://schemas.openxmlformats.org/officeDocument/2006/relationships/tags" Target="../tags/tag219.xml"/><Relationship Id="rId11" Type="http://schemas.openxmlformats.org/officeDocument/2006/relationships/tags" Target="../tags/tag218.xml"/><Relationship Id="rId10" Type="http://schemas.openxmlformats.org/officeDocument/2006/relationships/tags" Target="../tags/tag217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228.xml"/><Relationship Id="rId8" Type="http://schemas.openxmlformats.org/officeDocument/2006/relationships/tags" Target="../tags/tag227.xml"/><Relationship Id="rId7" Type="http://schemas.openxmlformats.org/officeDocument/2006/relationships/tags" Target="../tags/tag226.xml"/><Relationship Id="rId6" Type="http://schemas.openxmlformats.org/officeDocument/2006/relationships/tags" Target="../tags/tag225.xml"/><Relationship Id="rId5" Type="http://schemas.openxmlformats.org/officeDocument/2006/relationships/tags" Target="../tags/tag224.xml"/><Relationship Id="rId4" Type="http://schemas.openxmlformats.org/officeDocument/2006/relationships/tags" Target="../tags/tag223.xml"/><Relationship Id="rId3" Type="http://schemas.openxmlformats.org/officeDocument/2006/relationships/tags" Target="../tags/tag222.xml"/><Relationship Id="rId2" Type="http://schemas.openxmlformats.org/officeDocument/2006/relationships/tags" Target="../tags/tag221.xml"/><Relationship Id="rId11" Type="http://schemas.openxmlformats.org/officeDocument/2006/relationships/tags" Target="../tags/tag230.xml"/><Relationship Id="rId10" Type="http://schemas.openxmlformats.org/officeDocument/2006/relationships/tags" Target="../tags/tag229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238.xml"/><Relationship Id="rId8" Type="http://schemas.openxmlformats.org/officeDocument/2006/relationships/tags" Target="../tags/tag237.xml"/><Relationship Id="rId7" Type="http://schemas.openxmlformats.org/officeDocument/2006/relationships/tags" Target="../tags/tag236.xml"/><Relationship Id="rId6" Type="http://schemas.openxmlformats.org/officeDocument/2006/relationships/tags" Target="../tags/tag235.xml"/><Relationship Id="rId5" Type="http://schemas.openxmlformats.org/officeDocument/2006/relationships/tags" Target="../tags/tag234.xml"/><Relationship Id="rId4" Type="http://schemas.openxmlformats.org/officeDocument/2006/relationships/tags" Target="../tags/tag233.xml"/><Relationship Id="rId3" Type="http://schemas.openxmlformats.org/officeDocument/2006/relationships/tags" Target="../tags/tag232.xml"/><Relationship Id="rId2" Type="http://schemas.openxmlformats.org/officeDocument/2006/relationships/tags" Target="../tags/tag231.xml"/><Relationship Id="rId18" Type="http://schemas.openxmlformats.org/officeDocument/2006/relationships/tags" Target="../tags/tag247.xml"/><Relationship Id="rId17" Type="http://schemas.openxmlformats.org/officeDocument/2006/relationships/tags" Target="../tags/tag246.xml"/><Relationship Id="rId16" Type="http://schemas.openxmlformats.org/officeDocument/2006/relationships/tags" Target="../tags/tag245.xml"/><Relationship Id="rId15" Type="http://schemas.openxmlformats.org/officeDocument/2006/relationships/tags" Target="../tags/tag244.xml"/><Relationship Id="rId14" Type="http://schemas.openxmlformats.org/officeDocument/2006/relationships/tags" Target="../tags/tag243.xml"/><Relationship Id="rId13" Type="http://schemas.openxmlformats.org/officeDocument/2006/relationships/tags" Target="../tags/tag242.xml"/><Relationship Id="rId12" Type="http://schemas.openxmlformats.org/officeDocument/2006/relationships/tags" Target="../tags/tag241.xml"/><Relationship Id="rId11" Type="http://schemas.openxmlformats.org/officeDocument/2006/relationships/tags" Target="../tags/tag240.xml"/><Relationship Id="rId10" Type="http://schemas.openxmlformats.org/officeDocument/2006/relationships/tags" Target="../tags/tag239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968" y="136131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968" y="38409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184" y="523097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封面图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</a:fld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</a:fld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8" name="副标题 7"/>
          <p:cNvSpPr>
            <a:spLocks noGrp="1"/>
          </p:cNvSpPr>
          <p:nvPr>
            <p:ph type="subTitle" idx="13" hasCustomPrompt="1"/>
            <p:custDataLst>
              <p:tags r:id="rId7"/>
            </p:custDataLst>
          </p:nvPr>
        </p:nvSpPr>
        <p:spPr>
          <a:xfrm>
            <a:off x="1015999" y="2638422"/>
            <a:ext cx="5524503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5000"/>
              </a:lnSpc>
              <a:buNone/>
              <a:defRPr sz="2400" b="0">
                <a:solidFill>
                  <a:srgbClr val="FFFFFF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THE END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ctrTitle" idx="14" hasCustomPrompt="1"/>
            <p:custDataLst>
              <p:tags r:id="rId8"/>
            </p:custDataLst>
          </p:nvPr>
        </p:nvSpPr>
        <p:spPr>
          <a:xfrm>
            <a:off x="1016000" y="3162300"/>
            <a:ext cx="5524500" cy="1016000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04000"/>
              </a:lnSpc>
              <a:buNone/>
              <a:defRPr sz="6400" b="1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mtClean="0">
                <a:latin typeface="汉仪文黑-55简" panose="00020600040101010101" charset="-122"/>
                <a:ea typeface="汉仪文黑-55简" panose="00020600040101010101" charset="-122"/>
              </a:rPr>
              <a:t>谢谢观看</a:t>
            </a:r>
            <a:endParaRPr lang="zh-CN" altLang="en-US" smtClean="0">
              <a:latin typeface="汉仪文黑-55简" panose="00020600040101010101" charset="-122"/>
              <a:ea typeface="汉仪文黑-55简" panose="00020600040101010101" charset="-122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1365" cy="6858000"/>
          </a:xfrm>
          <a:prstGeom prst="rect">
            <a:avLst/>
          </a:prstGeom>
          <a:solidFill>
            <a:schemeClr val="bg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8" name="任意多边形 7"/>
          <p:cNvSpPr/>
          <p:nvPr userDrawn="1">
            <p:custDataLst>
              <p:tags r:id="rId3"/>
            </p:custDataLst>
          </p:nvPr>
        </p:nvSpPr>
        <p:spPr>
          <a:xfrm>
            <a:off x="9551035" y="4279900"/>
            <a:ext cx="2640965" cy="2578100"/>
          </a:xfrm>
          <a:custGeom>
            <a:avLst/>
            <a:gdLst>
              <a:gd name="connisteX0" fmla="*/ 2158998 w 2158998"/>
              <a:gd name="connsiteY0" fmla="*/ 2578095 h 2578095"/>
              <a:gd name="connisteX1" fmla="*/ 0 w 2158998"/>
              <a:gd name="connsiteY1" fmla="*/ 2578095 h 2578095"/>
              <a:gd name="connisteX2" fmla="*/ 755651 w 2158998"/>
              <a:gd name="connsiteY2" fmla="*/ 1949445 h 2578095"/>
              <a:gd name="connisteX3" fmla="*/ 1593854 w 2158998"/>
              <a:gd name="connsiteY3" fmla="*/ 1111252 h 2578095"/>
              <a:gd name="connisteX4" fmla="*/ 2158998 w 2158998"/>
              <a:gd name="connsiteY4" fmla="*/ 0 h 2578095"/>
              <a:gd name="connisteX5" fmla="*/ 2158998 w 2158998"/>
              <a:gd name="connsiteY5" fmla="*/ 2578095 h 25780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2158999" h="2578096">
                <a:moveTo>
                  <a:pt x="2158999" y="2578096"/>
                </a:moveTo>
                <a:lnTo>
                  <a:pt x="0" y="2578096"/>
                </a:lnTo>
                <a:cubicBezTo>
                  <a:pt x="0" y="2362197"/>
                  <a:pt x="603266" y="2025652"/>
                  <a:pt x="755651" y="1949446"/>
                </a:cubicBezTo>
                <a:cubicBezTo>
                  <a:pt x="946148" y="1854202"/>
                  <a:pt x="1422404" y="1555751"/>
                  <a:pt x="1593854" y="1111252"/>
                </a:cubicBezTo>
                <a:cubicBezTo>
                  <a:pt x="1746248" y="685800"/>
                  <a:pt x="2009156" y="148169"/>
                  <a:pt x="2158999" y="0"/>
                </a:cubicBezTo>
                <a:lnTo>
                  <a:pt x="2158999" y="2578096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4"/>
            </p:custDataLst>
          </p:nvPr>
        </p:nvSpPr>
        <p:spPr>
          <a:xfrm>
            <a:off x="10274300" y="3168650"/>
            <a:ext cx="1917700" cy="3689350"/>
          </a:xfrm>
          <a:custGeom>
            <a:avLst/>
            <a:gdLst>
              <a:gd name="connisteX0" fmla="*/ 1917697 w 1917697"/>
              <a:gd name="connsiteY0" fmla="*/ 3200400 h 3200400"/>
              <a:gd name="connisteX1" fmla="*/ 1917697 w 1917697"/>
              <a:gd name="connsiteY1" fmla="*/ 0 h 3200400"/>
              <a:gd name="connisteX2" fmla="*/ 968340 w 1917697"/>
              <a:gd name="connsiteY2" fmla="*/ 1708154 h 3200400"/>
              <a:gd name="connisteX3" fmla="*/ 0 w 1917697"/>
              <a:gd name="connsiteY3" fmla="*/ 3200400 h 3200400"/>
              <a:gd name="connisteX4" fmla="*/ 1917697 w 1917697"/>
              <a:gd name="connsiteY4" fmla="*/ 3200400 h 3200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917698" h="3200400">
                <a:moveTo>
                  <a:pt x="1917698" y="3200400"/>
                </a:moveTo>
                <a:lnTo>
                  <a:pt x="1917698" y="0"/>
                </a:lnTo>
                <a:cubicBezTo>
                  <a:pt x="1683529" y="381003"/>
                  <a:pt x="1696185" y="1212851"/>
                  <a:pt x="968340" y="1708154"/>
                </a:cubicBezTo>
                <a:cubicBezTo>
                  <a:pt x="357850" y="2123593"/>
                  <a:pt x="73838" y="2819397"/>
                  <a:pt x="0" y="3200400"/>
                </a:cubicBezTo>
                <a:lnTo>
                  <a:pt x="1917698" y="3200400"/>
                </a:lnTo>
                <a:close/>
              </a:path>
            </a:pathLst>
          </a:custGeom>
          <a:solidFill>
            <a:schemeClr val="accent2">
              <a:alpha val="10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0" name="任意多边形 9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2640330" cy="6858000"/>
          </a:xfrm>
          <a:custGeom>
            <a:avLst/>
            <a:gdLst>
              <a:gd name="connisteX0" fmla="*/ 1375202 w 2451104"/>
              <a:gd name="connsiteY0" fmla="*/ 1605942 h 6845298"/>
              <a:gd name="connisteX1" fmla="*/ 0 w 2451104"/>
              <a:gd name="connsiteY1" fmla="*/ 0 h 6845298"/>
              <a:gd name="connisteX2" fmla="*/ 0 w 2451104"/>
              <a:gd name="connsiteY2" fmla="*/ 6845298 h 6845298"/>
              <a:gd name="connisteX3" fmla="*/ 2084868 w 2451104"/>
              <a:gd name="connsiteY3" fmla="*/ 6845298 h 6845298"/>
              <a:gd name="connisteX4" fmla="*/ 2289337 w 2451104"/>
              <a:gd name="connsiteY4" fmla="*/ 5496321 h 6845298"/>
              <a:gd name="connisteX5" fmla="*/ 1916463 w 2451104"/>
              <a:gd name="connsiteY5" fmla="*/ 3565181 h 6845298"/>
              <a:gd name="connisteX6" fmla="*/ 1375202 w 2451104"/>
              <a:gd name="connsiteY6" fmla="*/ 1605942 h 684529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451104" h="6845299">
                <a:moveTo>
                  <a:pt x="1375203" y="1605942"/>
                </a:moveTo>
                <a:cubicBezTo>
                  <a:pt x="1375203" y="968551"/>
                  <a:pt x="741734" y="200738"/>
                  <a:pt x="0" y="0"/>
                </a:cubicBezTo>
                <a:lnTo>
                  <a:pt x="0" y="6845299"/>
                </a:lnTo>
                <a:lnTo>
                  <a:pt x="2084869" y="6845299"/>
                </a:lnTo>
                <a:cubicBezTo>
                  <a:pt x="2050112" y="6688726"/>
                  <a:pt x="1986607" y="6349356"/>
                  <a:pt x="2289338" y="5496321"/>
                </a:cubicBezTo>
                <a:cubicBezTo>
                  <a:pt x="2634149" y="4524716"/>
                  <a:pt x="2389318" y="4025244"/>
                  <a:pt x="1916464" y="3565182"/>
                </a:cubicBezTo>
                <a:cubicBezTo>
                  <a:pt x="1443618" y="3105110"/>
                  <a:pt x="1375203" y="2099755"/>
                  <a:pt x="1375203" y="1605942"/>
                </a:cubicBezTo>
                <a:close/>
              </a:path>
            </a:pathLst>
          </a:custGeom>
          <a:solidFill>
            <a:schemeClr val="accent3">
              <a:alpha val="10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1" name="任意多边形 10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2011680" cy="6858000"/>
          </a:xfrm>
          <a:custGeom>
            <a:avLst/>
            <a:gdLst>
              <a:gd name="connisteX0" fmla="*/ 1834030 w 2273298"/>
              <a:gd name="connsiteY0" fmla="*/ 3794375 h 6845298"/>
              <a:gd name="connisteX1" fmla="*/ 1006534 w 2273298"/>
              <a:gd name="connsiteY1" fmla="*/ 0 h 6845298"/>
              <a:gd name="connisteX2" fmla="*/ 0 w 2273298"/>
              <a:gd name="connsiteY2" fmla="*/ 0 h 6845298"/>
              <a:gd name="connisteX3" fmla="*/ 0 w 2273298"/>
              <a:gd name="connsiteY3" fmla="*/ 6845298 h 6845298"/>
              <a:gd name="connisteX4" fmla="*/ 1351885 w 2273298"/>
              <a:gd name="connsiteY4" fmla="*/ 6845298 h 6845298"/>
              <a:gd name="connisteX5" fmla="*/ 1834030 w 2273298"/>
              <a:gd name="connsiteY5" fmla="*/ 3794375 h 684529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2273299" h="6845299">
                <a:moveTo>
                  <a:pt x="1834030" y="3794376"/>
                </a:moveTo>
                <a:cubicBezTo>
                  <a:pt x="466829" y="2265984"/>
                  <a:pt x="2816699" y="1826916"/>
                  <a:pt x="1006535" y="0"/>
                </a:cubicBezTo>
                <a:lnTo>
                  <a:pt x="0" y="0"/>
                </a:lnTo>
                <a:lnTo>
                  <a:pt x="0" y="6845299"/>
                </a:lnTo>
                <a:lnTo>
                  <a:pt x="1351886" y="6845299"/>
                </a:lnTo>
                <a:cubicBezTo>
                  <a:pt x="1544166" y="6495971"/>
                  <a:pt x="2979810" y="5075240"/>
                  <a:pt x="1834030" y="3794376"/>
                </a:cubicBezTo>
                <a:close/>
              </a:path>
            </a:pathLst>
          </a:custGeom>
          <a:solidFill>
            <a:schemeClr val="accent2">
              <a:alpha val="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2" name="圆角矩形 1"/>
          <p:cNvSpPr/>
          <p:nvPr userDrawn="1">
            <p:custDataLst>
              <p:tags r:id="rId7"/>
            </p:custDataLst>
          </p:nvPr>
        </p:nvSpPr>
        <p:spPr>
          <a:xfrm>
            <a:off x="1393190" y="2212975"/>
            <a:ext cx="9405620" cy="2433320"/>
          </a:xfrm>
          <a:prstGeom prst="roundRect">
            <a:avLst>
              <a:gd name="adj" fmla="val 78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</a:fld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</a:fld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3" name="标题 12"/>
          <p:cNvSpPr>
            <a:spLocks noGrp="1"/>
          </p:cNvSpPr>
          <p:nvPr>
            <p:ph type="ctrTitle" idx="13" hasCustomPrompt="1"/>
            <p:custDataLst>
              <p:tags r:id="rId11"/>
            </p:custDataLst>
          </p:nvPr>
        </p:nvSpPr>
        <p:spPr>
          <a:xfrm>
            <a:off x="3830955" y="2546985"/>
            <a:ext cx="6347460" cy="1764030"/>
          </a:xfrm>
          <a:noFill/>
        </p:spPr>
        <p:txBody>
          <a:bodyPr lIns="0" tIns="0" rIns="0" bIns="0" anchor="ctr">
            <a:normAutofit/>
          </a:bodyPr>
          <a:lstStyle>
            <a:lvl1pPr algn="l">
              <a:lnSpc>
                <a:spcPct val="104000"/>
              </a:lnSpc>
              <a:buNone/>
              <a:defRPr sz="44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mtClean="0">
                <a:latin typeface="汉仪文黑-55简" panose="00020600040101010101" charset="-122"/>
                <a:ea typeface="汉仪文黑-55简" panose="00020600040101010101" charset="-122"/>
              </a:rPr>
              <a:t>章节页的内容标题</a:t>
            </a:r>
            <a:endParaRPr lang="zh-CN" altLang="en-US" smtClean="0">
              <a:latin typeface="汉仪文黑-55简" panose="00020600040101010101" charset="-122"/>
              <a:ea typeface="汉仪文黑-55简" panose="00020600040101010101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4" hasCustomPrompt="1"/>
            <p:custDataLst>
              <p:tags r:id="rId12"/>
            </p:custDataLst>
          </p:nvPr>
        </p:nvSpPr>
        <p:spPr>
          <a:xfrm>
            <a:off x="1737995" y="2754630"/>
            <a:ext cx="1574165" cy="1348740"/>
          </a:xfrm>
          <a:noFill/>
        </p:spPr>
        <p:txBody>
          <a:bodyPr lIns="0" tIns="0" rIns="0" bIns="0" anchor="t">
            <a:noAutofit/>
          </a:bodyPr>
          <a:lstStyle>
            <a:lvl1pPr algn="r">
              <a:lnSpc>
                <a:spcPct val="109000"/>
              </a:lnSpc>
              <a:buNone/>
              <a:defRPr sz="8000" b="0">
                <a:solidFill>
                  <a:srgbClr val="FFFFFF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01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封面图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>
            <p:custDataLst>
              <p:tags r:id="rId4"/>
            </p:custDataLst>
          </p:nvPr>
        </p:nvSpPr>
        <p:spPr>
          <a:xfrm>
            <a:off x="1015999" y="2559683"/>
            <a:ext cx="2819400" cy="38735"/>
          </a:xfrm>
          <a:prstGeom prst="rect">
            <a:avLst/>
          </a:prstGeom>
          <a:solidFill>
            <a:srgbClr val="FFFFFF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6" name="矩形 5"/>
          <p:cNvSpPr/>
          <p:nvPr userDrawn="1">
            <p:custDataLst>
              <p:tags r:id="rId5"/>
            </p:custDataLst>
          </p:nvPr>
        </p:nvSpPr>
        <p:spPr>
          <a:xfrm>
            <a:off x="1015999" y="2635889"/>
            <a:ext cx="2819400" cy="25400"/>
          </a:xfrm>
          <a:prstGeom prst="rect">
            <a:avLst/>
          </a:prstGeom>
          <a:solidFill>
            <a:srgbClr val="FFFFFF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</a:fld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</a:fld>
            <a:endParaRPr lang="zh-CN" altLang="en-US" dirty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3" hasCustomPrompt="1"/>
            <p:custDataLst>
              <p:tags r:id="rId9"/>
            </p:custDataLst>
          </p:nvPr>
        </p:nvSpPr>
        <p:spPr>
          <a:xfrm>
            <a:off x="1016000" y="1886585"/>
            <a:ext cx="8573135" cy="457200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25000"/>
              </a:lnSpc>
              <a:buNone/>
              <a:defRPr sz="2400" b="0">
                <a:solidFill>
                  <a:srgbClr val="FFFFFF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20XX YEAR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ctrTitle" idx="14" hasCustomPrompt="1"/>
            <p:custDataLst>
              <p:tags r:id="rId10"/>
            </p:custDataLst>
          </p:nvPr>
        </p:nvSpPr>
        <p:spPr>
          <a:xfrm>
            <a:off x="1016000" y="2754630"/>
            <a:ext cx="8572500" cy="2242820"/>
          </a:xfrm>
          <a:noFill/>
        </p:spPr>
        <p:txBody>
          <a:bodyPr lIns="0" tIns="0" rIns="0" bIns="0" anchor="t">
            <a:normAutofit/>
          </a:bodyPr>
          <a:lstStyle>
            <a:lvl1pPr algn="l">
              <a:lnSpc>
                <a:spcPct val="111000"/>
              </a:lnSpc>
              <a:buNone/>
              <a:defRPr sz="6000" b="1">
                <a:solidFill>
                  <a:srgbClr val="FFFFFF"/>
                </a:solidFill>
                <a:latin typeface="+mj-ea"/>
                <a:ea typeface="+mj-ea"/>
                <a:cs typeface="+mj-ea"/>
              </a:defRPr>
            </a:lvl1pPr>
          </a:lstStyle>
          <a:p>
            <a:r>
              <a:rPr lang="zh-CN" altLang="en-US" smtClean="0">
                <a:latin typeface="汉仪文黑-55简" panose="00020600040101010101" charset="-122"/>
                <a:ea typeface="汉仪文黑-55简" panose="00020600040101010101" charset="-122"/>
              </a:rPr>
              <a:t>教育教学通用PPT模板</a:t>
            </a:r>
            <a:endParaRPr lang="zh-CN" altLang="en-US" smtClean="0">
              <a:latin typeface="汉仪文黑-55简" panose="00020600040101010101" charset="-122"/>
              <a:ea typeface="汉仪文黑-55简" panose="00020600040101010101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5" hasCustomPrompt="1"/>
            <p:custDataLst>
              <p:tags r:id="rId11"/>
            </p:custDataLst>
          </p:nvPr>
        </p:nvSpPr>
        <p:spPr>
          <a:xfrm>
            <a:off x="1016000" y="5321300"/>
            <a:ext cx="8573135" cy="457200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25000"/>
              </a:lnSpc>
              <a:buNone/>
              <a:defRPr sz="2400" b="0">
                <a:solidFill>
                  <a:srgbClr val="FFFFFF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BY WPS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1365" cy="6858000"/>
          </a:xfrm>
          <a:prstGeom prst="rect">
            <a:avLst/>
          </a:prstGeom>
          <a:solidFill>
            <a:schemeClr val="bg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 userDrawn="1">
            <p:custDataLst>
              <p:tags r:id="rId3"/>
            </p:custDataLst>
          </p:nvPr>
        </p:nvSpPr>
        <p:spPr>
          <a:xfrm>
            <a:off x="9551035" y="4279900"/>
            <a:ext cx="2640965" cy="2578100"/>
          </a:xfrm>
          <a:custGeom>
            <a:avLst/>
            <a:gdLst>
              <a:gd name="connisteX0" fmla="*/ 2158998 w 2158998"/>
              <a:gd name="connsiteY0" fmla="*/ 2578095 h 2578095"/>
              <a:gd name="connisteX1" fmla="*/ 0 w 2158998"/>
              <a:gd name="connsiteY1" fmla="*/ 2578095 h 2578095"/>
              <a:gd name="connisteX2" fmla="*/ 755651 w 2158998"/>
              <a:gd name="connsiteY2" fmla="*/ 1949445 h 2578095"/>
              <a:gd name="connisteX3" fmla="*/ 1593854 w 2158998"/>
              <a:gd name="connsiteY3" fmla="*/ 1111252 h 2578095"/>
              <a:gd name="connisteX4" fmla="*/ 2158998 w 2158998"/>
              <a:gd name="connsiteY4" fmla="*/ 0 h 2578095"/>
              <a:gd name="connisteX5" fmla="*/ 2158998 w 2158998"/>
              <a:gd name="connsiteY5" fmla="*/ 2578095 h 25780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2158999" h="2578096">
                <a:moveTo>
                  <a:pt x="2158999" y="2578096"/>
                </a:moveTo>
                <a:lnTo>
                  <a:pt x="0" y="2578096"/>
                </a:lnTo>
                <a:cubicBezTo>
                  <a:pt x="0" y="2362197"/>
                  <a:pt x="603266" y="2025652"/>
                  <a:pt x="755651" y="1949446"/>
                </a:cubicBezTo>
                <a:cubicBezTo>
                  <a:pt x="946148" y="1854202"/>
                  <a:pt x="1422404" y="1555751"/>
                  <a:pt x="1593854" y="1111252"/>
                </a:cubicBezTo>
                <a:cubicBezTo>
                  <a:pt x="1746248" y="685800"/>
                  <a:pt x="2009156" y="148169"/>
                  <a:pt x="2158999" y="0"/>
                </a:cubicBezTo>
                <a:lnTo>
                  <a:pt x="2158999" y="2578096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>
            <p:custDataLst>
              <p:tags r:id="rId4"/>
            </p:custDataLst>
          </p:nvPr>
        </p:nvSpPr>
        <p:spPr>
          <a:xfrm>
            <a:off x="10274300" y="3168650"/>
            <a:ext cx="1917700" cy="3689350"/>
          </a:xfrm>
          <a:custGeom>
            <a:avLst/>
            <a:gdLst>
              <a:gd name="connisteX0" fmla="*/ 1917697 w 1917697"/>
              <a:gd name="connsiteY0" fmla="*/ 3200400 h 3200400"/>
              <a:gd name="connisteX1" fmla="*/ 1917697 w 1917697"/>
              <a:gd name="connsiteY1" fmla="*/ 0 h 3200400"/>
              <a:gd name="connisteX2" fmla="*/ 968340 w 1917697"/>
              <a:gd name="connsiteY2" fmla="*/ 1708154 h 3200400"/>
              <a:gd name="connisteX3" fmla="*/ 0 w 1917697"/>
              <a:gd name="connsiteY3" fmla="*/ 3200400 h 3200400"/>
              <a:gd name="connisteX4" fmla="*/ 1917697 w 1917697"/>
              <a:gd name="connsiteY4" fmla="*/ 3200400 h 3200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917698" h="3200400">
                <a:moveTo>
                  <a:pt x="1917698" y="3200400"/>
                </a:moveTo>
                <a:lnTo>
                  <a:pt x="1917698" y="0"/>
                </a:lnTo>
                <a:cubicBezTo>
                  <a:pt x="1683529" y="381003"/>
                  <a:pt x="1696185" y="1212851"/>
                  <a:pt x="968340" y="1708154"/>
                </a:cubicBezTo>
                <a:cubicBezTo>
                  <a:pt x="357850" y="2123593"/>
                  <a:pt x="73838" y="2819397"/>
                  <a:pt x="0" y="3200400"/>
                </a:cubicBezTo>
                <a:lnTo>
                  <a:pt x="1917698" y="3200400"/>
                </a:lnTo>
                <a:close/>
              </a:path>
            </a:pathLst>
          </a:custGeom>
          <a:solidFill>
            <a:schemeClr val="accent2">
              <a:alpha val="10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2640330" cy="6858000"/>
          </a:xfrm>
          <a:custGeom>
            <a:avLst/>
            <a:gdLst>
              <a:gd name="connisteX0" fmla="*/ 1375202 w 2451104"/>
              <a:gd name="connsiteY0" fmla="*/ 1605942 h 6845298"/>
              <a:gd name="connisteX1" fmla="*/ 0 w 2451104"/>
              <a:gd name="connsiteY1" fmla="*/ 0 h 6845298"/>
              <a:gd name="connisteX2" fmla="*/ 0 w 2451104"/>
              <a:gd name="connsiteY2" fmla="*/ 6845298 h 6845298"/>
              <a:gd name="connisteX3" fmla="*/ 2084868 w 2451104"/>
              <a:gd name="connsiteY3" fmla="*/ 6845298 h 6845298"/>
              <a:gd name="connisteX4" fmla="*/ 2289337 w 2451104"/>
              <a:gd name="connsiteY4" fmla="*/ 5496321 h 6845298"/>
              <a:gd name="connisteX5" fmla="*/ 1916463 w 2451104"/>
              <a:gd name="connsiteY5" fmla="*/ 3565181 h 6845298"/>
              <a:gd name="connisteX6" fmla="*/ 1375202 w 2451104"/>
              <a:gd name="connsiteY6" fmla="*/ 1605942 h 684529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451104" h="6845299">
                <a:moveTo>
                  <a:pt x="1375203" y="1605942"/>
                </a:moveTo>
                <a:cubicBezTo>
                  <a:pt x="1375203" y="968551"/>
                  <a:pt x="741734" y="200738"/>
                  <a:pt x="0" y="0"/>
                </a:cubicBezTo>
                <a:lnTo>
                  <a:pt x="0" y="6845299"/>
                </a:lnTo>
                <a:lnTo>
                  <a:pt x="2084869" y="6845299"/>
                </a:lnTo>
                <a:cubicBezTo>
                  <a:pt x="2050112" y="6688726"/>
                  <a:pt x="1986607" y="6349356"/>
                  <a:pt x="2289338" y="5496321"/>
                </a:cubicBezTo>
                <a:cubicBezTo>
                  <a:pt x="2634149" y="4524716"/>
                  <a:pt x="2389318" y="4025244"/>
                  <a:pt x="1916464" y="3565182"/>
                </a:cubicBezTo>
                <a:cubicBezTo>
                  <a:pt x="1443618" y="3105110"/>
                  <a:pt x="1375203" y="2099755"/>
                  <a:pt x="1375203" y="1605942"/>
                </a:cubicBezTo>
                <a:close/>
              </a:path>
            </a:pathLst>
          </a:custGeom>
          <a:solidFill>
            <a:schemeClr val="accent3">
              <a:alpha val="10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2011680" cy="6858000"/>
          </a:xfrm>
          <a:custGeom>
            <a:avLst/>
            <a:gdLst>
              <a:gd name="connisteX0" fmla="*/ 1834030 w 2273298"/>
              <a:gd name="connsiteY0" fmla="*/ 3794375 h 6845298"/>
              <a:gd name="connisteX1" fmla="*/ 1006534 w 2273298"/>
              <a:gd name="connsiteY1" fmla="*/ 0 h 6845298"/>
              <a:gd name="connisteX2" fmla="*/ 0 w 2273298"/>
              <a:gd name="connsiteY2" fmla="*/ 0 h 6845298"/>
              <a:gd name="connisteX3" fmla="*/ 0 w 2273298"/>
              <a:gd name="connsiteY3" fmla="*/ 6845298 h 6845298"/>
              <a:gd name="connisteX4" fmla="*/ 1351885 w 2273298"/>
              <a:gd name="connsiteY4" fmla="*/ 6845298 h 6845298"/>
              <a:gd name="connisteX5" fmla="*/ 1834030 w 2273298"/>
              <a:gd name="connsiteY5" fmla="*/ 3794375 h 684529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2273299" h="6845299">
                <a:moveTo>
                  <a:pt x="1834030" y="3794376"/>
                </a:moveTo>
                <a:cubicBezTo>
                  <a:pt x="466829" y="2265984"/>
                  <a:pt x="2816699" y="1826916"/>
                  <a:pt x="1006535" y="0"/>
                </a:cubicBezTo>
                <a:lnTo>
                  <a:pt x="0" y="0"/>
                </a:lnTo>
                <a:lnTo>
                  <a:pt x="0" y="6845299"/>
                </a:lnTo>
                <a:lnTo>
                  <a:pt x="1351886" y="6845299"/>
                </a:lnTo>
                <a:cubicBezTo>
                  <a:pt x="1544166" y="6495971"/>
                  <a:pt x="2979810" y="5075240"/>
                  <a:pt x="1834030" y="3794376"/>
                </a:cubicBezTo>
                <a:close/>
              </a:path>
            </a:pathLst>
          </a:custGeom>
          <a:solidFill>
            <a:schemeClr val="accent2">
              <a:alpha val="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 userDrawn="1">
            <p:custDataLst>
              <p:tags r:id="rId7"/>
            </p:custDataLst>
          </p:nvPr>
        </p:nvSpPr>
        <p:spPr>
          <a:xfrm>
            <a:off x="1393190" y="2212975"/>
            <a:ext cx="9405620" cy="2433320"/>
          </a:xfrm>
          <a:prstGeom prst="roundRect">
            <a:avLst>
              <a:gd name="adj" fmla="val 78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3" name="标题 12"/>
          <p:cNvSpPr>
            <a:spLocks noGrp="1"/>
          </p:cNvSpPr>
          <p:nvPr>
            <p:ph type="ctrTitle" idx="13" hasCustomPrompt="1"/>
            <p:custDataLst>
              <p:tags r:id="rId11"/>
            </p:custDataLst>
          </p:nvPr>
        </p:nvSpPr>
        <p:spPr>
          <a:xfrm>
            <a:off x="3830955" y="2546985"/>
            <a:ext cx="6347460" cy="1764030"/>
          </a:xfrm>
          <a:noFill/>
        </p:spPr>
        <p:txBody>
          <a:bodyPr lIns="0" tIns="0" rIns="0" bIns="0" anchor="ctr">
            <a:normAutofit/>
          </a:bodyPr>
          <a:lstStyle>
            <a:lvl1pPr algn="l">
              <a:lnSpc>
                <a:spcPct val="104000"/>
              </a:lnSpc>
              <a:buNone/>
              <a:defRPr sz="44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mtClean="0"/>
              <a:t>章节页的内容标题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4" hasCustomPrompt="1"/>
            <p:custDataLst>
              <p:tags r:id="rId12"/>
            </p:custDataLst>
          </p:nvPr>
        </p:nvSpPr>
        <p:spPr>
          <a:xfrm>
            <a:off x="1737995" y="2754630"/>
            <a:ext cx="1574165" cy="1348740"/>
          </a:xfrm>
          <a:noFill/>
        </p:spPr>
        <p:txBody>
          <a:bodyPr lIns="0" tIns="0" rIns="0" bIns="0" anchor="t">
            <a:noAutofit/>
          </a:bodyPr>
          <a:lstStyle>
            <a:lvl1pPr algn="r">
              <a:lnSpc>
                <a:spcPct val="109000"/>
              </a:lnSpc>
              <a:buNone/>
              <a:defRPr sz="8000" b="0">
                <a:solidFill>
                  <a:srgbClr val="FFFFFF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84" y="1983597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封面图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副标题 7"/>
          <p:cNvSpPr>
            <a:spLocks noGrp="1"/>
          </p:cNvSpPr>
          <p:nvPr>
            <p:ph type="subTitle" idx="13" hasCustomPrompt="1"/>
            <p:custDataLst>
              <p:tags r:id="rId7"/>
            </p:custDataLst>
          </p:nvPr>
        </p:nvSpPr>
        <p:spPr>
          <a:xfrm>
            <a:off x="1015999" y="2638422"/>
            <a:ext cx="5524503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5000"/>
              </a:lnSpc>
              <a:buNone/>
              <a:defRPr sz="2400" b="0">
                <a:solidFill>
                  <a:srgbClr val="FFFFFF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THE END</a:t>
            </a:r>
            <a:endParaRPr lang="zh-CN" altLang="en-US" smtClean="0"/>
          </a:p>
        </p:txBody>
      </p:sp>
      <p:sp>
        <p:nvSpPr>
          <p:cNvPr id="9" name="标题 8"/>
          <p:cNvSpPr>
            <a:spLocks noGrp="1"/>
          </p:cNvSpPr>
          <p:nvPr>
            <p:ph type="ctrTitle" idx="14" hasCustomPrompt="1"/>
            <p:custDataLst>
              <p:tags r:id="rId8"/>
            </p:custDataLst>
          </p:nvPr>
        </p:nvSpPr>
        <p:spPr>
          <a:xfrm>
            <a:off x="1016000" y="3162300"/>
            <a:ext cx="5524500" cy="1016000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04000"/>
              </a:lnSpc>
              <a:buNone/>
              <a:defRPr sz="6400" b="1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mtClean="0"/>
              <a:t>谢谢观看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1365" cy="6858000"/>
          </a:xfrm>
          <a:prstGeom prst="rect">
            <a:avLst/>
          </a:prstGeom>
          <a:solidFill>
            <a:schemeClr val="bg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ctrTitle" idx="13" hasCustomPrompt="1"/>
            <p:custDataLst>
              <p:tags r:id="rId6"/>
            </p:custDataLst>
          </p:nvPr>
        </p:nvSpPr>
        <p:spPr>
          <a:xfrm>
            <a:off x="292096" y="1155701"/>
            <a:ext cx="2260598" cy="761997"/>
          </a:xfrm>
          <a:noFill/>
        </p:spPr>
        <p:txBody>
          <a:bodyPr lIns="0" tIns="0" rIns="0" bIns="0" anchor="t">
            <a:noAutofit/>
          </a:bodyPr>
          <a:lstStyle>
            <a:lvl1pPr algn="r">
              <a:lnSpc>
                <a:spcPct val="114000"/>
              </a:lnSpc>
              <a:buNone/>
              <a:defRPr sz="4400" b="1">
                <a:solidFill>
                  <a:schemeClr val="tx2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</a:lstStyle>
          <a:p>
            <a:r>
              <a:rPr lang="zh-CN" altLang="en-US" smtClean="0"/>
              <a:t>目录</a:t>
            </a:r>
            <a:endParaRPr lang="zh-CN" altLang="en-US" smtClean="0"/>
          </a:p>
        </p:txBody>
      </p:sp>
      <p:sp>
        <p:nvSpPr>
          <p:cNvPr id="7" name="副标题 6"/>
          <p:cNvSpPr>
            <a:spLocks noGrp="1"/>
          </p:cNvSpPr>
          <p:nvPr>
            <p:ph type="subTitle" idx="14" hasCustomPrompt="1"/>
            <p:custDataLst>
              <p:tags r:id="rId7"/>
            </p:custDataLst>
          </p:nvPr>
        </p:nvSpPr>
        <p:spPr>
          <a:xfrm>
            <a:off x="355601" y="685800"/>
            <a:ext cx="2197102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25000"/>
              </a:lnSpc>
              <a:buNone/>
              <a:defRPr sz="2400" b="0">
                <a:solidFill>
                  <a:schemeClr val="tx2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CONTENTS</a:t>
            </a:r>
            <a:endParaRPr lang="zh-CN" altLang="en-US" smtClean="0"/>
          </a:p>
        </p:txBody>
      </p:sp>
      <p:sp>
        <p:nvSpPr>
          <p:cNvPr id="8" name="任意多边形 7"/>
          <p:cNvSpPr/>
          <p:nvPr userDrawn="1">
            <p:custDataLst>
              <p:tags r:id="rId8"/>
            </p:custDataLst>
          </p:nvPr>
        </p:nvSpPr>
        <p:spPr>
          <a:xfrm>
            <a:off x="0" y="3856482"/>
            <a:ext cx="3368040" cy="2991485"/>
          </a:xfrm>
          <a:custGeom>
            <a:avLst/>
            <a:gdLst>
              <a:gd name="connisteX0" fmla="*/ 2897870 w 3368649"/>
              <a:gd name="connsiteY0" fmla="*/ 1007266 h 2991560"/>
              <a:gd name="connisteX1" fmla="*/ 1287237 w 3368649"/>
              <a:gd name="connsiteY1" fmla="*/ 477243 h 2991560"/>
              <a:gd name="connisteX2" fmla="*/ 0 w 3368649"/>
              <a:gd name="connsiteY2" fmla="*/ 26837 h 2991560"/>
              <a:gd name="connisteX3" fmla="*/ 0 w 3368649"/>
              <a:gd name="connsiteY3" fmla="*/ 2991560 h 2991560"/>
              <a:gd name="connisteX4" fmla="*/ 2844762 w 3368649"/>
              <a:gd name="connsiteY4" fmla="*/ 2991560 h 2991560"/>
              <a:gd name="connisteX5" fmla="*/ 3211628 w 3368649"/>
              <a:gd name="connsiteY5" fmla="*/ 2044260 h 2991560"/>
              <a:gd name="connisteX6" fmla="*/ 2897870 w 3368649"/>
              <a:gd name="connsiteY6" fmla="*/ 1007266 h 2991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368650" h="2991560">
                <a:moveTo>
                  <a:pt x="2897871" y="1007266"/>
                </a:moveTo>
                <a:cubicBezTo>
                  <a:pt x="2625937" y="625989"/>
                  <a:pt x="1803892" y="403927"/>
                  <a:pt x="1287237" y="477244"/>
                </a:cubicBezTo>
                <a:cubicBezTo>
                  <a:pt x="569177" y="500607"/>
                  <a:pt x="768480" y="-136566"/>
                  <a:pt x="0" y="26838"/>
                </a:cubicBezTo>
                <a:lnTo>
                  <a:pt x="0" y="2991560"/>
                </a:lnTo>
                <a:lnTo>
                  <a:pt x="2844762" y="2991560"/>
                </a:lnTo>
                <a:cubicBezTo>
                  <a:pt x="2844762" y="2991560"/>
                  <a:pt x="3715738" y="2356400"/>
                  <a:pt x="3211629" y="2044260"/>
                </a:cubicBezTo>
                <a:cubicBezTo>
                  <a:pt x="2707529" y="1732111"/>
                  <a:pt x="3351642" y="1643506"/>
                  <a:pt x="2897871" y="1007266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>
            <p:custDataLst>
              <p:tags r:id="rId9"/>
            </p:custDataLst>
          </p:nvPr>
        </p:nvSpPr>
        <p:spPr>
          <a:xfrm>
            <a:off x="0" y="3848097"/>
            <a:ext cx="3670300" cy="3000375"/>
          </a:xfrm>
          <a:custGeom>
            <a:avLst/>
            <a:gdLst>
              <a:gd name="connisteX0" fmla="*/ 980474 w 3670319"/>
              <a:gd name="connsiteY0" fmla="*/ 141046 h 2999936"/>
              <a:gd name="connisteX1" fmla="*/ 0 w 3670319"/>
              <a:gd name="connsiteY1" fmla="*/ 210092 h 2999936"/>
              <a:gd name="connisteX2" fmla="*/ 0 w 3670319"/>
              <a:gd name="connsiteY2" fmla="*/ 2999945 h 2999936"/>
              <a:gd name="connisteX3" fmla="*/ 3436808 w 3670319"/>
              <a:gd name="connsiteY3" fmla="*/ 2999945 h 2999936"/>
              <a:gd name="connisteX4" fmla="*/ 3612949 w 3670319"/>
              <a:gd name="connsiteY4" fmla="*/ 2363211 h 2999936"/>
              <a:gd name="connisteX5" fmla="*/ 2841278 w 3670319"/>
              <a:gd name="connsiteY5" fmla="*/ 1782403 h 2999936"/>
              <a:gd name="connisteX6" fmla="*/ 2426104 w 3670319"/>
              <a:gd name="connsiteY6" fmla="*/ 609493 h 2999936"/>
              <a:gd name="connisteX7" fmla="*/ 980474 w 3670319"/>
              <a:gd name="connsiteY7" fmla="*/ 141046 h 299993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pathLst>
              <a:path w="3670319" h="2999936">
                <a:moveTo>
                  <a:pt x="980475" y="141046"/>
                </a:moveTo>
                <a:cubicBezTo>
                  <a:pt x="530901" y="-143799"/>
                  <a:pt x="139099" y="67666"/>
                  <a:pt x="0" y="210093"/>
                </a:cubicBezTo>
                <a:lnTo>
                  <a:pt x="0" y="2999945"/>
                </a:lnTo>
                <a:lnTo>
                  <a:pt x="3436809" y="2999945"/>
                </a:lnTo>
                <a:cubicBezTo>
                  <a:pt x="3510190" y="2921051"/>
                  <a:pt x="3789100" y="2651413"/>
                  <a:pt x="3612950" y="2363212"/>
                </a:cubicBezTo>
                <a:cubicBezTo>
                  <a:pt x="3531175" y="2187281"/>
                  <a:pt x="2797250" y="2276701"/>
                  <a:pt x="2841279" y="1782403"/>
                </a:cubicBezTo>
                <a:cubicBezTo>
                  <a:pt x="3069842" y="515246"/>
                  <a:pt x="2639983" y="535463"/>
                  <a:pt x="2426104" y="609493"/>
                </a:cubicBezTo>
                <a:cubicBezTo>
                  <a:pt x="1736226" y="848261"/>
                  <a:pt x="1542437" y="497114"/>
                  <a:pt x="980475" y="141046"/>
                </a:cubicBezTo>
                <a:close/>
              </a:path>
            </a:pathLst>
          </a:custGeom>
          <a:solidFill>
            <a:schemeClr val="accent2">
              <a:alpha val="20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 userDrawn="1">
            <p:custDataLst>
              <p:tags r:id="rId10"/>
            </p:custDataLst>
          </p:nvPr>
        </p:nvSpPr>
        <p:spPr>
          <a:xfrm>
            <a:off x="9817172" y="2825"/>
            <a:ext cx="2374265" cy="1666240"/>
          </a:xfrm>
          <a:custGeom>
            <a:avLst/>
            <a:gdLst>
              <a:gd name="connisteX0" fmla="*/ 2374824 w 2374824"/>
              <a:gd name="connsiteY0" fmla="*/ 0 h 1666530"/>
              <a:gd name="connisteX1" fmla="*/ 2374824 w 2374824"/>
              <a:gd name="connsiteY1" fmla="*/ 1568424 h 1666530"/>
              <a:gd name="connisteX2" fmla="*/ 1090074 w 2374824"/>
              <a:gd name="connsiteY2" fmla="*/ 1570783 h 1666530"/>
              <a:gd name="connisteX3" fmla="*/ 364653 w 2374824"/>
              <a:gd name="connsiteY3" fmla="*/ 1647255 h 1666530"/>
              <a:gd name="connisteX4" fmla="*/ 149220 w 2374824"/>
              <a:gd name="connsiteY4" fmla="*/ 1042928 h 1666530"/>
              <a:gd name="connisteX5" fmla="*/ 310978 w 2374824"/>
              <a:gd name="connsiteY5" fmla="*/ 655515 h 1666530"/>
              <a:gd name="connisteX6" fmla="*/ 397133 w 2374824"/>
              <a:gd name="connsiteY6" fmla="*/ 0 h 1666530"/>
              <a:gd name="connisteX7" fmla="*/ 2374824 w 2374824"/>
              <a:gd name="connsiteY7" fmla="*/ 0 h 16665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pathLst>
              <a:path w="2374825" h="1666531">
                <a:moveTo>
                  <a:pt x="2374825" y="0"/>
                </a:moveTo>
                <a:lnTo>
                  <a:pt x="2374825" y="1568425"/>
                </a:lnTo>
                <a:cubicBezTo>
                  <a:pt x="2006002" y="1357683"/>
                  <a:pt x="1516953" y="1471462"/>
                  <a:pt x="1090075" y="1570784"/>
                </a:cubicBezTo>
                <a:cubicBezTo>
                  <a:pt x="800786" y="1638084"/>
                  <a:pt x="540054" y="1698754"/>
                  <a:pt x="364654" y="1647255"/>
                </a:cubicBezTo>
                <a:cubicBezTo>
                  <a:pt x="-159526" y="1493371"/>
                  <a:pt x="-10141" y="1275423"/>
                  <a:pt x="149221" y="1042928"/>
                </a:cubicBezTo>
                <a:cubicBezTo>
                  <a:pt x="236601" y="915442"/>
                  <a:pt x="326989" y="783586"/>
                  <a:pt x="310978" y="655515"/>
                </a:cubicBezTo>
                <a:cubicBezTo>
                  <a:pt x="265798" y="293852"/>
                  <a:pt x="397133" y="0"/>
                  <a:pt x="397133" y="0"/>
                </a:cubicBezTo>
                <a:lnTo>
                  <a:pt x="2374825" y="0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 userDrawn="1">
            <p:custDataLst>
              <p:tags r:id="rId11"/>
            </p:custDataLst>
          </p:nvPr>
        </p:nvSpPr>
        <p:spPr>
          <a:xfrm>
            <a:off x="9715500" y="2825"/>
            <a:ext cx="2475865" cy="2011045"/>
          </a:xfrm>
          <a:custGeom>
            <a:avLst/>
            <a:gdLst>
              <a:gd name="connisteX0" fmla="*/ 2476496 w 2476496"/>
              <a:gd name="connsiteY0" fmla="*/ 0 h 2011131"/>
              <a:gd name="connisteX1" fmla="*/ 2476496 w 2476496"/>
              <a:gd name="connsiteY1" fmla="*/ 1887349 h 2011131"/>
              <a:gd name="connisteX2" fmla="*/ 1775938 w 2476496"/>
              <a:gd name="connsiteY2" fmla="*/ 1858856 h 2011131"/>
              <a:gd name="connisteX3" fmla="*/ 955182 w 2476496"/>
              <a:gd name="connsiteY3" fmla="*/ 1503447 h 2011131"/>
              <a:gd name="connisteX4" fmla="*/ 689786 w 2476496"/>
              <a:gd name="connsiteY4" fmla="*/ 1511475 h 2011131"/>
              <a:gd name="connisteX5" fmla="*/ 162680 w 2476496"/>
              <a:gd name="connsiteY5" fmla="*/ 920919 h 2011131"/>
              <a:gd name="connisteX6" fmla="*/ 86474 w 2476496"/>
              <a:gd name="connsiteY6" fmla="*/ 498320 h 2011131"/>
              <a:gd name="connisteX7" fmla="*/ 47466 w 2476496"/>
              <a:gd name="connsiteY7" fmla="*/ 428753 h 2011131"/>
              <a:gd name="connisteX8" fmla="*/ 113979 w 2476496"/>
              <a:gd name="connsiteY8" fmla="*/ 0 h 2011131"/>
              <a:gd name="connisteX9" fmla="*/ 2476496 w 2476496"/>
              <a:gd name="connsiteY9" fmla="*/ 0 h 201113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pathLst>
              <a:path w="2476497" h="2011131">
                <a:moveTo>
                  <a:pt x="2476497" y="0"/>
                </a:moveTo>
                <a:lnTo>
                  <a:pt x="2476497" y="1887349"/>
                </a:lnTo>
                <a:cubicBezTo>
                  <a:pt x="2369101" y="1983471"/>
                  <a:pt x="2002591" y="2122770"/>
                  <a:pt x="1775939" y="1858856"/>
                </a:cubicBezTo>
                <a:cubicBezTo>
                  <a:pt x="1633018" y="1692445"/>
                  <a:pt x="1289149" y="1548573"/>
                  <a:pt x="955182" y="1503447"/>
                </a:cubicBezTo>
                <a:cubicBezTo>
                  <a:pt x="877632" y="1492959"/>
                  <a:pt x="784711" y="1502121"/>
                  <a:pt x="689787" y="1511476"/>
                </a:cubicBezTo>
                <a:cubicBezTo>
                  <a:pt x="377949" y="1542200"/>
                  <a:pt x="44431" y="1575063"/>
                  <a:pt x="162681" y="920920"/>
                </a:cubicBezTo>
                <a:cubicBezTo>
                  <a:pt x="185989" y="659895"/>
                  <a:pt x="135825" y="578449"/>
                  <a:pt x="86475" y="498321"/>
                </a:cubicBezTo>
                <a:cubicBezTo>
                  <a:pt x="72896" y="476265"/>
                  <a:pt x="59372" y="454320"/>
                  <a:pt x="47467" y="428753"/>
                </a:cubicBezTo>
                <a:cubicBezTo>
                  <a:pt x="-71405" y="234681"/>
                  <a:pt x="64456" y="53127"/>
                  <a:pt x="113980" y="0"/>
                </a:cubicBezTo>
                <a:lnTo>
                  <a:pt x="2476497" y="0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Subtitle 10"/>
          <p:cNvSpPr>
            <a:spLocks noGrp="1"/>
          </p:cNvSpPr>
          <p:nvPr>
            <p:ph type="subTitle" idx="17826305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Title 11"/>
          <p:cNvSpPr>
            <a:spLocks noGrp="1"/>
          </p:cNvSpPr>
          <p:nvPr>
            <p:ph type="ctrTitle" idx="17826049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319883777" hasCustomPrompt="1"/>
            <p:custDataLst>
              <p:tags r:id="rId7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319883522" hasCustomPrompt="1"/>
            <p:custDataLst>
              <p:tags r:id="rId8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51446017" hasCustomPrompt="1"/>
            <p:custDataLst>
              <p:tags r:id="rId9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319949313" hasCustomPrompt="1"/>
            <p:custDataLst>
              <p:tags r:id="rId10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319949058" hasCustomPrompt="1"/>
            <p:custDataLst>
              <p:tags r:id="rId11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Text Placeholder 17"/>
          <p:cNvSpPr>
            <a:spLocks noGrp="1"/>
          </p:cNvSpPr>
          <p:nvPr>
            <p:ph type="body" idx="51511553" hasCustomPrompt="1"/>
            <p:custDataLst>
              <p:tags r:id="rId12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Text Placeholder 18"/>
          <p:cNvSpPr>
            <a:spLocks noGrp="1"/>
          </p:cNvSpPr>
          <p:nvPr>
            <p:ph type="body" idx="320014849" hasCustomPrompt="1"/>
            <p:custDataLst>
              <p:tags r:id="rId13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320014594" hasCustomPrompt="1"/>
            <p:custDataLst>
              <p:tags r:id="rId14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51577089" hasCustomPrompt="1"/>
            <p:custDataLst>
              <p:tags r:id="rId15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2" name="Text Placeholder 21"/>
          <p:cNvSpPr>
            <a:spLocks noGrp="1"/>
          </p:cNvSpPr>
          <p:nvPr>
            <p:ph type="body" idx="320080385" hasCustomPrompt="1"/>
            <p:custDataLst>
              <p:tags r:id="rId16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320080130" hasCustomPrompt="1"/>
            <p:custDataLst>
              <p:tags r:id="rId17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Text Placeholder 23"/>
          <p:cNvSpPr>
            <a:spLocks noGrp="1"/>
          </p:cNvSpPr>
          <p:nvPr>
            <p:ph type="body" idx="51642625" hasCustomPrompt="1"/>
            <p:custDataLst>
              <p:tags r:id="rId18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左图上右标下右内-装饰左叠-默认位置-并列-30_77_group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</a:fld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</a:fld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5257800" y="533400"/>
            <a:ext cx="6324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文黑-55简" panose="00020600040101010101" charset="-122"/>
                <a:ea typeface="汉仪文黑-55简" panose="00020600040101010101" charset="-122"/>
              </a:rPr>
              <a:t>单击此处添加标题</a:t>
            </a:r>
            <a:endParaRPr lang="zh-CN" altLang="en-US">
              <a:latin typeface="汉仪文黑-55简" panose="00020600040101010101" charset="-122"/>
              <a:ea typeface="汉仪文黑-55简" panose="00020600040101010101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609600"/>
            <a:ext cx="4038600" cy="5638800"/>
          </a:xfrm>
          <a:custGeom>
            <a:avLst/>
            <a:gdLst>
              <a:gd name="connisteX0" fmla="*/ 0 w 4038600"/>
              <a:gd name="connsiteY0" fmla="*/ 0 h 5638800"/>
              <a:gd name="connisteX1" fmla="*/ 4038600 w 4038600"/>
              <a:gd name="connsiteY1" fmla="*/ 0 h 5638800"/>
              <a:gd name="connisteX2" fmla="*/ 4038600 w 4038600"/>
              <a:gd name="connsiteY2" fmla="*/ 5638800 h 5638800"/>
              <a:gd name="connisteX3" fmla="*/ 0 w 4038600"/>
              <a:gd name="connsiteY3" fmla="*/ 5638800 h 5638800"/>
              <a:gd name="connisteX4" fmla="*/ 0 w 4038600"/>
              <a:gd name="connsiteY4" fmla="*/ 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4038600" h="5638800">
                <a:moveTo>
                  <a:pt x="0" y="0"/>
                </a:moveTo>
                <a:lnTo>
                  <a:pt x="4038600" y="0"/>
                </a:lnTo>
                <a:lnTo>
                  <a:pt x="4038600" y="5638800"/>
                </a:lnTo>
                <a:lnTo>
                  <a:pt x="0" y="5638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 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3" name="装饰  2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>
          <a:xfrm>
            <a:off x="5257800" y="33528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 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4" name="图片占位符 13"/>
          <p:cNvSpPr>
            <a:spLocks noGrp="1"/>
          </p:cNvSpPr>
          <p:nvPr>
            <p:ph type="pic" idx="16391" hasCustomPrompt="1"/>
            <p:custDataLst>
              <p:tags r:id="rId8"/>
            </p:custDataLst>
          </p:nvPr>
        </p:nvSpPr>
        <p:spPr>
          <a:xfrm>
            <a:off x="5471160" y="35661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汉仪中等线简" panose="00020600040101010101" charset="-122"/>
                <a:ea typeface="汉仪中等线简" panose="00020600040101010101" charset="-122"/>
              </a:rPr>
              <a:t> </a:t>
            </a:r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6" hasCustomPrompt="1"/>
            <p:custDataLst>
              <p:tags r:id="rId9"/>
            </p:custDataLst>
          </p:nvPr>
        </p:nvSpPr>
        <p:spPr>
          <a:xfrm>
            <a:off x="5257800" y="4521200"/>
            <a:ext cx="28575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项标题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87" hasCustomPrompt="1"/>
            <p:custDataLst>
              <p:tags r:id="rId10"/>
            </p:custDataLst>
          </p:nvPr>
        </p:nvSpPr>
        <p:spPr>
          <a:xfrm>
            <a:off x="5257800" y="5029200"/>
            <a:ext cx="28575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单击此处添加项正文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7" name="装饰  6"/>
          <p:cNvSpPr>
            <a:spLocks noGrp="1"/>
          </p:cNvSpPr>
          <p:nvPr>
            <p:ph type="body" idx="16394" hasCustomPrompt="1"/>
            <p:custDataLst>
              <p:tags r:id="rId11"/>
            </p:custDataLst>
          </p:nvPr>
        </p:nvSpPr>
        <p:spPr>
          <a:xfrm>
            <a:off x="8724900" y="33528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 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8" name="图片占位符 17"/>
          <p:cNvSpPr>
            <a:spLocks noGrp="1"/>
          </p:cNvSpPr>
          <p:nvPr>
            <p:ph type="pic" idx="16393" hasCustomPrompt="1"/>
            <p:custDataLst>
              <p:tags r:id="rId12"/>
            </p:custDataLst>
          </p:nvPr>
        </p:nvSpPr>
        <p:spPr>
          <a:xfrm>
            <a:off x="8938260" y="35661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汉仪中等线简" panose="00020600040101010101" charset="-122"/>
                <a:ea typeface="汉仪中等线简" panose="00020600040101010101" charset="-122"/>
              </a:rPr>
              <a:t> </a:t>
            </a:r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88" hasCustomPrompt="1"/>
            <p:custDataLst>
              <p:tags r:id="rId13"/>
            </p:custDataLst>
          </p:nvPr>
        </p:nvSpPr>
        <p:spPr>
          <a:xfrm>
            <a:off x="8724900" y="4521200"/>
            <a:ext cx="28575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项标题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idx="16389" hasCustomPrompt="1"/>
            <p:custDataLst>
              <p:tags r:id="rId14"/>
            </p:custDataLst>
          </p:nvPr>
        </p:nvSpPr>
        <p:spPr>
          <a:xfrm>
            <a:off x="8724900" y="5029200"/>
            <a:ext cx="28575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单击此处添加项正文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2_1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</a:fld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</a:fld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文黑-55简" panose="00020600040101010101" charset="-122"/>
                <a:ea typeface="汉仪文黑-55简" panose="00020600040101010101" charset="-122"/>
              </a:rPr>
              <a:t>单击此处添加标题</a:t>
            </a:r>
            <a:endParaRPr lang="zh-CN" altLang="en-US">
              <a:latin typeface="汉仪文黑-55简" panose="00020600040101010101" charset="-122"/>
              <a:ea typeface="汉仪文黑-55简" panose="00020600040101010101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3098800"/>
            <a:ext cx="10972800" cy="3149600"/>
          </a:xfrm>
          <a:custGeom>
            <a:avLst/>
            <a:gdLst>
              <a:gd name="connisteX0" fmla="*/ 0 w 10972800"/>
              <a:gd name="connsiteY0" fmla="*/ 0 h 3149600"/>
              <a:gd name="connisteX1" fmla="*/ 10972800 w 10972800"/>
              <a:gd name="connsiteY1" fmla="*/ 0 h 3149600"/>
              <a:gd name="connisteX2" fmla="*/ 10972800 w 10972800"/>
              <a:gd name="connsiteY2" fmla="*/ 3149600 h 3149600"/>
              <a:gd name="connisteX3" fmla="*/ 0 w 10972800"/>
              <a:gd name="connsiteY3" fmla="*/ 3149600 h 3149600"/>
              <a:gd name="connisteX4" fmla="*/ 0 w 10972800"/>
              <a:gd name="connsiteY4" fmla="*/ 0 h 314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0972800" h="3149600">
                <a:moveTo>
                  <a:pt x="0" y="0"/>
                </a:moveTo>
                <a:lnTo>
                  <a:pt x="10972800" y="0"/>
                </a:lnTo>
                <a:lnTo>
                  <a:pt x="10972800" y="3149600"/>
                </a:lnTo>
                <a:lnTo>
                  <a:pt x="0" y="31496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 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4648200" y="609600"/>
            <a:ext cx="50800" cy="2032000"/>
          </a:xfrm>
          <a:custGeom>
            <a:avLst/>
            <a:gdLst>
              <a:gd name="connisteX0" fmla="*/ 0 w 50800"/>
              <a:gd name="connsiteY0" fmla="*/ 0 h 2032000"/>
              <a:gd name="connisteX1" fmla="*/ 50800 w 50800"/>
              <a:gd name="connsiteY1" fmla="*/ 0 h 2032000"/>
              <a:gd name="connisteX2" fmla="*/ 50800 w 50800"/>
              <a:gd name="connsiteY2" fmla="*/ 2032000 h 2032000"/>
              <a:gd name="connisteX3" fmla="*/ 0 w 50800"/>
              <a:gd name="connsiteY3" fmla="*/ 2032000 h 2032000"/>
              <a:gd name="connisteX4" fmla="*/ 0 w 50800"/>
              <a:gd name="connsiteY4" fmla="*/ 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0800" h="2032000">
                <a:moveTo>
                  <a:pt x="0" y="0"/>
                </a:moveTo>
                <a:lnTo>
                  <a:pt x="50800" y="0"/>
                </a:lnTo>
                <a:lnTo>
                  <a:pt x="50800" y="2032000"/>
                </a:lnTo>
                <a:lnTo>
                  <a:pt x="0" y="2032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 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4800600" y="609600"/>
            <a:ext cx="30099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项标题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4800600" y="1117600"/>
            <a:ext cx="30099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单击此处添加项正文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8420100" y="609600"/>
            <a:ext cx="50800" cy="2032000"/>
          </a:xfrm>
          <a:custGeom>
            <a:avLst/>
            <a:gdLst>
              <a:gd name="connisteX0" fmla="*/ 0 w 50800"/>
              <a:gd name="connsiteY0" fmla="*/ 0 h 2032000"/>
              <a:gd name="connisteX1" fmla="*/ 50800 w 50800"/>
              <a:gd name="connsiteY1" fmla="*/ 0 h 2032000"/>
              <a:gd name="connisteX2" fmla="*/ 50800 w 50800"/>
              <a:gd name="connsiteY2" fmla="*/ 2032000 h 2032000"/>
              <a:gd name="connisteX3" fmla="*/ 0 w 50800"/>
              <a:gd name="connsiteY3" fmla="*/ 2032000 h 2032000"/>
              <a:gd name="connisteX4" fmla="*/ 0 w 50800"/>
              <a:gd name="connsiteY4" fmla="*/ 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0800" h="2032000">
                <a:moveTo>
                  <a:pt x="0" y="0"/>
                </a:moveTo>
                <a:lnTo>
                  <a:pt x="50800" y="0"/>
                </a:lnTo>
                <a:lnTo>
                  <a:pt x="50800" y="2032000"/>
                </a:lnTo>
                <a:lnTo>
                  <a:pt x="0" y="2032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 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8572500" y="609600"/>
            <a:ext cx="30099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项标题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8572500" y="1117600"/>
            <a:ext cx="30099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单击此处添加项正文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7_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</a:fld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</a:fld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文黑-55简" panose="00020600040101010101" charset="-122"/>
                <a:ea typeface="汉仪文黑-55简" panose="00020600040101010101" charset="-122"/>
              </a:rPr>
              <a:t>单击此处添加标题</a:t>
            </a:r>
            <a:endParaRPr lang="zh-CN" altLang="en-US">
              <a:latin typeface="汉仪文黑-55简" panose="00020600040101010101" charset="-122"/>
              <a:ea typeface="汉仪文黑-55简" panose="00020600040101010101" charset="-122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09600" y="33020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单击此处添加项标题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609600" y="3860800"/>
            <a:ext cx="5181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单击此处添加项正文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6400800" y="33020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单击此处添加项标题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6400800" y="3860800"/>
            <a:ext cx="5181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单击此处添加项正文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3_1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</a:fld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</a:fld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文黑-55简" panose="00020600040101010101" charset="-122"/>
                <a:ea typeface="汉仪文黑-55简" panose="00020600040101010101" charset="-122"/>
              </a:rPr>
              <a:t>单击此处添加标题</a:t>
            </a:r>
            <a:endParaRPr lang="zh-CN" altLang="en-US">
              <a:latin typeface="汉仪文黑-55简" panose="00020600040101010101" charset="-122"/>
              <a:ea typeface="汉仪文黑-55简" panose="00020600040101010101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1524000"/>
            <a:ext cx="10972800" cy="2489200"/>
          </a:xfrm>
          <a:custGeom>
            <a:avLst/>
            <a:gdLst>
              <a:gd name="connisteX0" fmla="*/ 0 w 10972800"/>
              <a:gd name="connsiteY0" fmla="*/ 0 h 2489200"/>
              <a:gd name="connisteX1" fmla="*/ 10972800 w 10972800"/>
              <a:gd name="connsiteY1" fmla="*/ 0 h 2489200"/>
              <a:gd name="connisteX2" fmla="*/ 10972800 w 10972800"/>
              <a:gd name="connsiteY2" fmla="*/ 2489200 h 2489200"/>
              <a:gd name="connisteX3" fmla="*/ 0 w 10972800"/>
              <a:gd name="connsiteY3" fmla="*/ 2489200 h 2489200"/>
              <a:gd name="connisteX4" fmla="*/ 0 w 10972800"/>
              <a:gd name="connsiteY4" fmla="*/ 0 h 248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0972800" h="2489200">
                <a:moveTo>
                  <a:pt x="0" y="0"/>
                </a:moveTo>
                <a:lnTo>
                  <a:pt x="10972800" y="0"/>
                </a:lnTo>
                <a:lnTo>
                  <a:pt x="10972800" y="2489200"/>
                </a:lnTo>
                <a:lnTo>
                  <a:pt x="0" y="24892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 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44704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单击此处添加项标题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5029200"/>
            <a:ext cx="5181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单击此处添加项正文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6400800" y="44704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单击此处添加项标题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6400800" y="5029200"/>
            <a:ext cx="5181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单击此处添加项正文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3_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</a:fld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</a:fld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文黑-55简" panose="00020600040101010101" charset="-122"/>
                <a:ea typeface="汉仪文黑-55简" panose="00020600040101010101" charset="-122"/>
              </a:rPr>
              <a:t>单击此处添加标题</a:t>
            </a:r>
            <a:endParaRPr lang="zh-CN" altLang="en-US">
              <a:latin typeface="汉仪文黑-55简" panose="00020600040101010101" charset="-122"/>
              <a:ea typeface="汉仪文黑-55简" panose="00020600040101010101" charset="-122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09600" y="2336800"/>
            <a:ext cx="5334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单击此处添加项标题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3" name="装饰  2"/>
          <p:cNvSpPr>
            <a:spLocks noGrp="1"/>
          </p:cNvSpPr>
          <p:nvPr>
            <p:ph type="body" idx="16390" hasCustomPrompt="1"/>
            <p:custDataLst>
              <p:tags r:id="rId7"/>
            </p:custDataLst>
          </p:nvPr>
        </p:nvSpPr>
        <p:spPr>
          <a:xfrm>
            <a:off x="609600" y="2895600"/>
            <a:ext cx="5334000" cy="2540000"/>
          </a:xfrm>
          <a:custGeom>
            <a:avLst/>
            <a:gdLst>
              <a:gd name="connisteX0" fmla="*/ 0 w 5334000"/>
              <a:gd name="connsiteY0" fmla="*/ 0 h 2540000"/>
              <a:gd name="connisteX1" fmla="*/ 5334000 w 5334000"/>
              <a:gd name="connsiteY1" fmla="*/ 0 h 2540000"/>
              <a:gd name="connisteX2" fmla="*/ 5334000 w 5334000"/>
              <a:gd name="connsiteY2" fmla="*/ 2540000 h 2540000"/>
              <a:gd name="connisteX3" fmla="*/ 0 w 5334000"/>
              <a:gd name="connsiteY3" fmla="*/ 2540000 h 2540000"/>
              <a:gd name="connisteX4" fmla="*/ 0 w 5334000"/>
              <a:gd name="connsiteY4" fmla="*/ 0 h 2540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334000" h="2540000">
                <a:moveTo>
                  <a:pt x="0" y="0"/>
                </a:moveTo>
                <a:lnTo>
                  <a:pt x="5334000" y="0"/>
                </a:lnTo>
                <a:lnTo>
                  <a:pt x="5334000" y="2540000"/>
                </a:lnTo>
                <a:lnTo>
                  <a:pt x="0" y="2540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 w="28575">
            <a:solidFill>
              <a:schemeClr val="accent1"/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 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914400" y="3860800"/>
            <a:ext cx="472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单击此处添加项正文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6248400" y="2336800"/>
            <a:ext cx="5334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单击此处添加项标题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1" hasCustomPrompt="1"/>
            <p:custDataLst>
              <p:tags r:id="rId10"/>
            </p:custDataLst>
          </p:nvPr>
        </p:nvSpPr>
        <p:spPr>
          <a:xfrm>
            <a:off x="6248400" y="2895600"/>
            <a:ext cx="5334000" cy="2540000"/>
          </a:xfrm>
          <a:custGeom>
            <a:avLst/>
            <a:gdLst>
              <a:gd name="connisteX0" fmla="*/ 0 w 5334000"/>
              <a:gd name="connsiteY0" fmla="*/ 0 h 2540000"/>
              <a:gd name="connisteX1" fmla="*/ 5334000 w 5334000"/>
              <a:gd name="connsiteY1" fmla="*/ 0 h 2540000"/>
              <a:gd name="connisteX2" fmla="*/ 5334000 w 5334000"/>
              <a:gd name="connsiteY2" fmla="*/ 2540000 h 2540000"/>
              <a:gd name="connisteX3" fmla="*/ 0 w 5334000"/>
              <a:gd name="connsiteY3" fmla="*/ 2540000 h 2540000"/>
              <a:gd name="connisteX4" fmla="*/ 0 w 5334000"/>
              <a:gd name="connsiteY4" fmla="*/ 0 h 2540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334000" h="2540000">
                <a:moveTo>
                  <a:pt x="0" y="0"/>
                </a:moveTo>
                <a:lnTo>
                  <a:pt x="5334000" y="0"/>
                </a:lnTo>
                <a:lnTo>
                  <a:pt x="5334000" y="2540000"/>
                </a:lnTo>
                <a:lnTo>
                  <a:pt x="0" y="2540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 w="28575">
            <a:solidFill>
              <a:schemeClr val="accent1"/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 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6553200" y="3860800"/>
            <a:ext cx="472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单击此处添加项正文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图中标下内-装饰上-默认位置-并列-51_38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</a:fld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</a:fld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41402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文黑-55简" panose="00020600040101010101" charset="-122"/>
                <a:ea typeface="汉仪文黑-55简" panose="00020600040101010101" charset="-122"/>
              </a:rPr>
              <a:t>单击此处添加标题</a:t>
            </a:r>
            <a:endParaRPr lang="zh-CN" altLang="en-US">
              <a:latin typeface="汉仪文黑-55简" panose="00020600040101010101" charset="-122"/>
              <a:ea typeface="汉仪文黑-55简" panose="00020600040101010101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609600"/>
            <a:ext cx="10972800" cy="2997200"/>
          </a:xfrm>
          <a:custGeom>
            <a:avLst/>
            <a:gdLst>
              <a:gd name="connisteX0" fmla="*/ 0 w 10972800"/>
              <a:gd name="connsiteY0" fmla="*/ 0 h 2997200"/>
              <a:gd name="connisteX1" fmla="*/ 10972800 w 10972800"/>
              <a:gd name="connsiteY1" fmla="*/ 0 h 2997200"/>
              <a:gd name="connisteX2" fmla="*/ 10972800 w 10972800"/>
              <a:gd name="connsiteY2" fmla="*/ 2997200 h 2997200"/>
              <a:gd name="connisteX3" fmla="*/ 0 w 10972800"/>
              <a:gd name="connsiteY3" fmla="*/ 2997200 h 2997200"/>
              <a:gd name="connisteX4" fmla="*/ 0 w 10972800"/>
              <a:gd name="connsiteY4" fmla="*/ 0 h 299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0972800" h="2997200">
                <a:moveTo>
                  <a:pt x="0" y="0"/>
                </a:moveTo>
                <a:lnTo>
                  <a:pt x="10972800" y="0"/>
                </a:lnTo>
                <a:lnTo>
                  <a:pt x="10972800" y="2997200"/>
                </a:lnTo>
                <a:lnTo>
                  <a:pt x="0" y="29972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 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609600" y="5130800"/>
            <a:ext cx="50800" cy="1117600"/>
          </a:xfrm>
          <a:custGeom>
            <a:avLst/>
            <a:gdLst>
              <a:gd name="connisteX0" fmla="*/ 0 w 50800"/>
              <a:gd name="connsiteY0" fmla="*/ 0 h 1117600"/>
              <a:gd name="connisteX1" fmla="*/ 50800 w 50800"/>
              <a:gd name="connsiteY1" fmla="*/ 0 h 1117600"/>
              <a:gd name="connisteX2" fmla="*/ 50800 w 50800"/>
              <a:gd name="connsiteY2" fmla="*/ 1117600 h 1117600"/>
              <a:gd name="connisteX3" fmla="*/ 0 w 50800"/>
              <a:gd name="connsiteY3" fmla="*/ 1117600 h 1117600"/>
              <a:gd name="connisteX4" fmla="*/ 0 w 50800"/>
              <a:gd name="connsiteY4" fmla="*/ 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0800" h="1117600">
                <a:moveTo>
                  <a:pt x="0" y="0"/>
                </a:moveTo>
                <a:lnTo>
                  <a:pt x="50800" y="0"/>
                </a:lnTo>
                <a:lnTo>
                  <a:pt x="50800" y="1117600"/>
                </a:lnTo>
                <a:lnTo>
                  <a:pt x="0" y="1117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 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51308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单击此处添加项标题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5638800"/>
            <a:ext cx="5029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单击此处添加项正文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400800" y="5130800"/>
            <a:ext cx="50800" cy="1117600"/>
          </a:xfrm>
          <a:custGeom>
            <a:avLst/>
            <a:gdLst>
              <a:gd name="connisteX0" fmla="*/ 0 w 50800"/>
              <a:gd name="connsiteY0" fmla="*/ 0 h 1117600"/>
              <a:gd name="connisteX1" fmla="*/ 50800 w 50800"/>
              <a:gd name="connsiteY1" fmla="*/ 0 h 1117600"/>
              <a:gd name="connisteX2" fmla="*/ 50800 w 50800"/>
              <a:gd name="connsiteY2" fmla="*/ 1117600 h 1117600"/>
              <a:gd name="connisteX3" fmla="*/ 0 w 50800"/>
              <a:gd name="connsiteY3" fmla="*/ 1117600 h 1117600"/>
              <a:gd name="connisteX4" fmla="*/ 0 w 50800"/>
              <a:gd name="connsiteY4" fmla="*/ 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0800" h="1117600">
                <a:moveTo>
                  <a:pt x="0" y="0"/>
                </a:moveTo>
                <a:lnTo>
                  <a:pt x="50800" y="0"/>
                </a:lnTo>
                <a:lnTo>
                  <a:pt x="50800" y="1117600"/>
                </a:lnTo>
                <a:lnTo>
                  <a:pt x="0" y="1117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 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6553200" y="51308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单击此处添加项标题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6553200" y="5638800"/>
            <a:ext cx="5029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单击此处添加项正文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2_1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</a:fld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</a:fld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文黑-55简" panose="00020600040101010101" charset="-122"/>
                <a:ea typeface="汉仪文黑-55简" panose="00020600040101010101" charset="-122"/>
              </a:rPr>
              <a:t>单击此处添加标题</a:t>
            </a:r>
            <a:endParaRPr lang="zh-CN" altLang="en-US">
              <a:latin typeface="汉仪文黑-55简" panose="00020600040101010101" charset="-122"/>
              <a:ea typeface="汉仪文黑-55简" panose="00020600040101010101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1524000"/>
            <a:ext cx="10972800" cy="2235200"/>
          </a:xfrm>
          <a:custGeom>
            <a:avLst/>
            <a:gdLst>
              <a:gd name="connisteX0" fmla="*/ 0 w 10972800"/>
              <a:gd name="connsiteY0" fmla="*/ 0 h 2235200"/>
              <a:gd name="connisteX1" fmla="*/ 10972800 w 10972800"/>
              <a:gd name="connsiteY1" fmla="*/ 0 h 2235200"/>
              <a:gd name="connisteX2" fmla="*/ 10972800 w 10972800"/>
              <a:gd name="connsiteY2" fmla="*/ 2235200 h 2235200"/>
              <a:gd name="connisteX3" fmla="*/ 0 w 10972800"/>
              <a:gd name="connsiteY3" fmla="*/ 2235200 h 2235200"/>
              <a:gd name="connisteX4" fmla="*/ 0 w 10972800"/>
              <a:gd name="connsiteY4" fmla="*/ 0 h 2235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0972800" h="2235200">
                <a:moveTo>
                  <a:pt x="0" y="0"/>
                </a:moveTo>
                <a:lnTo>
                  <a:pt x="10972800" y="0"/>
                </a:lnTo>
                <a:lnTo>
                  <a:pt x="10972800" y="2235200"/>
                </a:lnTo>
                <a:lnTo>
                  <a:pt x="0" y="22352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 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609600" y="4216400"/>
            <a:ext cx="50800" cy="2032000"/>
          </a:xfrm>
          <a:custGeom>
            <a:avLst/>
            <a:gdLst>
              <a:gd name="connisteX0" fmla="*/ 0 w 50800"/>
              <a:gd name="connsiteY0" fmla="*/ 0 h 2032000"/>
              <a:gd name="connisteX1" fmla="*/ 50800 w 50800"/>
              <a:gd name="connsiteY1" fmla="*/ 0 h 2032000"/>
              <a:gd name="connisteX2" fmla="*/ 50800 w 50800"/>
              <a:gd name="connsiteY2" fmla="*/ 2032000 h 2032000"/>
              <a:gd name="connisteX3" fmla="*/ 0 w 50800"/>
              <a:gd name="connsiteY3" fmla="*/ 2032000 h 2032000"/>
              <a:gd name="connisteX4" fmla="*/ 0 w 50800"/>
              <a:gd name="connsiteY4" fmla="*/ 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0800" h="2032000">
                <a:moveTo>
                  <a:pt x="0" y="0"/>
                </a:moveTo>
                <a:lnTo>
                  <a:pt x="50800" y="0"/>
                </a:lnTo>
                <a:lnTo>
                  <a:pt x="50800" y="2032000"/>
                </a:lnTo>
                <a:lnTo>
                  <a:pt x="0" y="2032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 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42164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单击此处添加项标题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4724400"/>
            <a:ext cx="5029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单击此处添加项正文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400800" y="4216400"/>
            <a:ext cx="50800" cy="2032000"/>
          </a:xfrm>
          <a:custGeom>
            <a:avLst/>
            <a:gdLst>
              <a:gd name="connisteX0" fmla="*/ 0 w 50800"/>
              <a:gd name="connsiteY0" fmla="*/ 0 h 2032000"/>
              <a:gd name="connisteX1" fmla="*/ 50800 w 50800"/>
              <a:gd name="connsiteY1" fmla="*/ 0 h 2032000"/>
              <a:gd name="connisteX2" fmla="*/ 50800 w 50800"/>
              <a:gd name="connsiteY2" fmla="*/ 2032000 h 2032000"/>
              <a:gd name="connisteX3" fmla="*/ 0 w 50800"/>
              <a:gd name="connsiteY3" fmla="*/ 2032000 h 2032000"/>
              <a:gd name="connisteX4" fmla="*/ 0 w 50800"/>
              <a:gd name="connsiteY4" fmla="*/ 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0800" h="2032000">
                <a:moveTo>
                  <a:pt x="0" y="0"/>
                </a:moveTo>
                <a:lnTo>
                  <a:pt x="50800" y="0"/>
                </a:lnTo>
                <a:lnTo>
                  <a:pt x="50800" y="2032000"/>
                </a:lnTo>
                <a:lnTo>
                  <a:pt x="0" y="2032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 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6553200" y="42164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单击此处添加项标题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6553200" y="4724400"/>
            <a:ext cx="5029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单击此处添加项正文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左标下左内右图-装饰左叠-默认位置-并列-6_77_group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</a:fld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</a:fld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6324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文黑-55简" panose="00020600040101010101" charset="-122"/>
                <a:ea typeface="汉仪文黑-55简" panose="00020600040101010101" charset="-122"/>
              </a:rPr>
              <a:t>单击此处添加标题</a:t>
            </a:r>
            <a:endParaRPr lang="zh-CN" altLang="en-US">
              <a:latin typeface="汉仪文黑-55简" panose="00020600040101010101" charset="-122"/>
              <a:ea typeface="汉仪文黑-55简" panose="00020600040101010101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7543800" y="609600"/>
            <a:ext cx="4038600" cy="5638800"/>
          </a:xfrm>
          <a:custGeom>
            <a:avLst/>
            <a:gdLst>
              <a:gd name="connisteX0" fmla="*/ 0 w 4038600"/>
              <a:gd name="connsiteY0" fmla="*/ 0 h 5638800"/>
              <a:gd name="connisteX1" fmla="*/ 4038600 w 4038600"/>
              <a:gd name="connsiteY1" fmla="*/ 0 h 5638800"/>
              <a:gd name="connisteX2" fmla="*/ 4038600 w 4038600"/>
              <a:gd name="connsiteY2" fmla="*/ 5638800 h 5638800"/>
              <a:gd name="connisteX3" fmla="*/ 0 w 4038600"/>
              <a:gd name="connsiteY3" fmla="*/ 5638800 h 5638800"/>
              <a:gd name="connisteX4" fmla="*/ 0 w 4038600"/>
              <a:gd name="connsiteY4" fmla="*/ 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4038600" h="5638800">
                <a:moveTo>
                  <a:pt x="0" y="0"/>
                </a:moveTo>
                <a:lnTo>
                  <a:pt x="4038600" y="0"/>
                </a:lnTo>
                <a:lnTo>
                  <a:pt x="4038600" y="5638800"/>
                </a:lnTo>
                <a:lnTo>
                  <a:pt x="0" y="5638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 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609600" y="3352800"/>
            <a:ext cx="914400" cy="914400"/>
          </a:xfrm>
          <a:custGeom>
            <a:avLst/>
            <a:gdLst>
              <a:gd name="connisteX0" fmla="*/ 0 w 914400"/>
              <a:gd name="connsiteY0" fmla="*/ 203200 h 914400"/>
              <a:gd name="connisteX1" fmla="*/ 203200 w 914400"/>
              <a:gd name="connsiteY1" fmla="*/ 0 h 914400"/>
              <a:gd name="connisteX2" fmla="*/ 711200 w 914400"/>
              <a:gd name="connsiteY2" fmla="*/ 0 h 914400"/>
              <a:gd name="connisteX3" fmla="*/ 914400 w 914400"/>
              <a:gd name="connsiteY3" fmla="*/ 203200 h 914400"/>
              <a:gd name="connisteX4" fmla="*/ 914400 w 914400"/>
              <a:gd name="connsiteY4" fmla="*/ 711200 h 914400"/>
              <a:gd name="connisteX5" fmla="*/ 711200 w 914400"/>
              <a:gd name="connsiteY5" fmla="*/ 914400 h 914400"/>
              <a:gd name="connisteX6" fmla="*/ 203200 w 914400"/>
              <a:gd name="connsiteY6" fmla="*/ 914400 h 914400"/>
              <a:gd name="connisteX7" fmla="*/ 0 w 914400"/>
              <a:gd name="connsiteY7" fmla="*/ 711200 h 914400"/>
              <a:gd name="connisteX8" fmla="*/ 0 w 914400"/>
              <a:gd name="connsiteY8" fmla="*/ 203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1200" y="0"/>
                </a:lnTo>
                <a:cubicBezTo>
                  <a:pt x="823424" y="0"/>
                  <a:pt x="914400" y="90976"/>
                  <a:pt x="914400" y="203200"/>
                </a:cubicBezTo>
                <a:lnTo>
                  <a:pt x="914400" y="711200"/>
                </a:lnTo>
                <a:cubicBezTo>
                  <a:pt x="914400" y="823424"/>
                  <a:pt x="823424" y="914400"/>
                  <a:pt x="71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 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793750" y="35814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01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6" hasCustomPrompt="1"/>
            <p:custDataLst>
              <p:tags r:id="rId9"/>
            </p:custDataLst>
          </p:nvPr>
        </p:nvSpPr>
        <p:spPr>
          <a:xfrm>
            <a:off x="609600" y="4521200"/>
            <a:ext cx="28575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项标题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87" hasCustomPrompt="1"/>
            <p:custDataLst>
              <p:tags r:id="rId10"/>
            </p:custDataLst>
          </p:nvPr>
        </p:nvSpPr>
        <p:spPr>
          <a:xfrm>
            <a:off x="609600" y="5029200"/>
            <a:ext cx="28575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单击此处添加项正文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7" name="装饰  6"/>
          <p:cNvSpPr>
            <a:spLocks noGrp="1"/>
          </p:cNvSpPr>
          <p:nvPr>
            <p:ph type="body" idx="16394" hasCustomPrompt="1"/>
            <p:custDataLst>
              <p:tags r:id="rId11"/>
            </p:custDataLst>
          </p:nvPr>
        </p:nvSpPr>
        <p:spPr>
          <a:xfrm>
            <a:off x="4076700" y="3352800"/>
            <a:ext cx="914400" cy="914400"/>
          </a:xfrm>
          <a:custGeom>
            <a:avLst/>
            <a:gdLst>
              <a:gd name="connisteX0" fmla="*/ 0 w 914400"/>
              <a:gd name="connsiteY0" fmla="*/ 203200 h 914400"/>
              <a:gd name="connisteX1" fmla="*/ 203200 w 914400"/>
              <a:gd name="connsiteY1" fmla="*/ 0 h 914400"/>
              <a:gd name="connisteX2" fmla="*/ 711200 w 914400"/>
              <a:gd name="connsiteY2" fmla="*/ 0 h 914400"/>
              <a:gd name="connisteX3" fmla="*/ 914400 w 914400"/>
              <a:gd name="connsiteY3" fmla="*/ 203200 h 914400"/>
              <a:gd name="connisteX4" fmla="*/ 914400 w 914400"/>
              <a:gd name="connsiteY4" fmla="*/ 711200 h 914400"/>
              <a:gd name="connisteX5" fmla="*/ 711200 w 914400"/>
              <a:gd name="connsiteY5" fmla="*/ 914400 h 914400"/>
              <a:gd name="connisteX6" fmla="*/ 203200 w 914400"/>
              <a:gd name="connsiteY6" fmla="*/ 914400 h 914400"/>
              <a:gd name="connisteX7" fmla="*/ 0 w 914400"/>
              <a:gd name="connsiteY7" fmla="*/ 711200 h 914400"/>
              <a:gd name="connisteX8" fmla="*/ 0 w 914400"/>
              <a:gd name="connsiteY8" fmla="*/ 203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1200" y="0"/>
                </a:lnTo>
                <a:cubicBezTo>
                  <a:pt x="823424" y="0"/>
                  <a:pt x="914400" y="90976"/>
                  <a:pt x="914400" y="203200"/>
                </a:cubicBezTo>
                <a:lnTo>
                  <a:pt x="914400" y="711200"/>
                </a:lnTo>
                <a:cubicBezTo>
                  <a:pt x="914400" y="823424"/>
                  <a:pt x="823424" y="914400"/>
                  <a:pt x="71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 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4260850" y="35814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02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4076700" y="4521200"/>
            <a:ext cx="28575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项标题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4076700" y="5029200"/>
            <a:ext cx="28575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单击此处添加项正文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右-方向错位-并列-26_9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</a:fld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</a:fld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文黑-55简" panose="00020600040101010101" charset="-122"/>
                <a:ea typeface="汉仪文黑-55简" panose="00020600040101010101" charset="-122"/>
              </a:rPr>
              <a:t>单击此处添加标题</a:t>
            </a:r>
            <a:endParaRPr lang="zh-CN" altLang="en-US">
              <a:latin typeface="汉仪文黑-55简" panose="00020600040101010101" charset="-122"/>
              <a:ea typeface="汉仪文黑-55简" panose="00020600040101010101" charset="-122"/>
            </a:endParaRPr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6"/>
            </p:custDataLst>
          </p:nvPr>
        </p:nvSpPr>
        <p:spPr>
          <a:xfrm>
            <a:off x="609600" y="1524000"/>
            <a:ext cx="5384800" cy="2209800"/>
          </a:xfrm>
          <a:custGeom>
            <a:avLst/>
            <a:gdLst>
              <a:gd name="connisteX0" fmla="*/ 0 w 5384800"/>
              <a:gd name="connsiteY0" fmla="*/ 0 h 2209800"/>
              <a:gd name="connisteX1" fmla="*/ 5384800 w 5384800"/>
              <a:gd name="connsiteY1" fmla="*/ 0 h 2209800"/>
              <a:gd name="connisteX2" fmla="*/ 5384800 w 5384800"/>
              <a:gd name="connsiteY2" fmla="*/ 2209800 h 2209800"/>
              <a:gd name="connisteX3" fmla="*/ 0 w 5384800"/>
              <a:gd name="connsiteY3" fmla="*/ 2209800 h 2209800"/>
              <a:gd name="connisteX4" fmla="*/ 0 w 5384800"/>
              <a:gd name="connsiteY4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384800" h="2209800">
                <a:moveTo>
                  <a:pt x="0" y="0"/>
                </a:moveTo>
                <a:lnTo>
                  <a:pt x="5384800" y="0"/>
                </a:lnTo>
                <a:lnTo>
                  <a:pt x="5384800" y="2209800"/>
                </a:ln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 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7"/>
            </p:custDataLst>
          </p:nvPr>
        </p:nvSpPr>
        <p:spPr>
          <a:xfrm>
            <a:off x="5994400" y="1524000"/>
            <a:ext cx="5588000" cy="2209800"/>
          </a:xfrm>
          <a:custGeom>
            <a:avLst/>
            <a:gdLst>
              <a:gd name="connisteX0" fmla="*/ 0 w 5588000"/>
              <a:gd name="connsiteY0" fmla="*/ 0 h 2209800"/>
              <a:gd name="connisteX1" fmla="*/ 5588000 w 5588000"/>
              <a:gd name="connsiteY1" fmla="*/ 0 h 2209800"/>
              <a:gd name="connisteX2" fmla="*/ 5588000 w 5588000"/>
              <a:gd name="connsiteY2" fmla="*/ 2209800 h 2209800"/>
              <a:gd name="connisteX3" fmla="*/ 0 w 5588000"/>
              <a:gd name="connsiteY3" fmla="*/ 2209800 h 2209800"/>
              <a:gd name="connisteX4" fmla="*/ 0 w 5588000"/>
              <a:gd name="connsiteY4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588000" h="2209800">
                <a:moveTo>
                  <a:pt x="0" y="0"/>
                </a:moveTo>
                <a:lnTo>
                  <a:pt x="5588000" y="0"/>
                </a:lnTo>
                <a:lnTo>
                  <a:pt x="5588000" y="2209800"/>
                </a:ln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汉仪中等线简" panose="00020600040101010101" charset="-122"/>
                <a:ea typeface="汉仪中等线简" panose="00020600040101010101" charset="-122"/>
              </a:rPr>
              <a:t> </a:t>
            </a:r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1892300"/>
            <a:ext cx="4775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单击此处添加项标题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2451100"/>
            <a:ext cx="4775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单击此处添加项正文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197600" y="4038600"/>
            <a:ext cx="5384800" cy="2209800"/>
          </a:xfrm>
          <a:custGeom>
            <a:avLst/>
            <a:gdLst>
              <a:gd name="connisteX0" fmla="*/ 0 w 5384800"/>
              <a:gd name="connsiteY0" fmla="*/ 0 h 2209800"/>
              <a:gd name="connisteX1" fmla="*/ 5384800 w 5384800"/>
              <a:gd name="connsiteY1" fmla="*/ 0 h 2209800"/>
              <a:gd name="connisteX2" fmla="*/ 5384800 w 5384800"/>
              <a:gd name="connsiteY2" fmla="*/ 2209800 h 2209800"/>
              <a:gd name="connisteX3" fmla="*/ 0 w 5384800"/>
              <a:gd name="connsiteY3" fmla="*/ 2209800 h 2209800"/>
              <a:gd name="connisteX4" fmla="*/ 0 w 5384800"/>
              <a:gd name="connsiteY4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384800" h="2209800">
                <a:moveTo>
                  <a:pt x="0" y="0"/>
                </a:moveTo>
                <a:lnTo>
                  <a:pt x="5384800" y="0"/>
                </a:lnTo>
                <a:lnTo>
                  <a:pt x="5384800" y="2209800"/>
                </a:ln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 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1"/>
            </p:custDataLst>
          </p:nvPr>
        </p:nvSpPr>
        <p:spPr>
          <a:xfrm>
            <a:off x="609600" y="4038600"/>
            <a:ext cx="5588000" cy="2209800"/>
          </a:xfrm>
          <a:custGeom>
            <a:avLst/>
            <a:gdLst>
              <a:gd name="connisteX0" fmla="*/ 0 w 5588000"/>
              <a:gd name="connsiteY0" fmla="*/ 0 h 2209800"/>
              <a:gd name="connisteX1" fmla="*/ 5588000 w 5588000"/>
              <a:gd name="connsiteY1" fmla="*/ 0 h 2209800"/>
              <a:gd name="connisteX2" fmla="*/ 5588000 w 5588000"/>
              <a:gd name="connsiteY2" fmla="*/ 2209800 h 2209800"/>
              <a:gd name="connisteX3" fmla="*/ 0 w 5588000"/>
              <a:gd name="connsiteY3" fmla="*/ 2209800 h 2209800"/>
              <a:gd name="connisteX4" fmla="*/ 0 w 5588000"/>
              <a:gd name="connsiteY4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588000" h="2209800">
                <a:moveTo>
                  <a:pt x="0" y="0"/>
                </a:moveTo>
                <a:lnTo>
                  <a:pt x="5588000" y="0"/>
                </a:lnTo>
                <a:lnTo>
                  <a:pt x="5588000" y="2209800"/>
                </a:ln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汉仪中等线简" panose="00020600040101010101" charset="-122"/>
                <a:ea typeface="汉仪中等线简" panose="00020600040101010101" charset="-122"/>
              </a:rPr>
              <a:t> </a:t>
            </a:r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6502400" y="4406900"/>
            <a:ext cx="4775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单击此处添加项标题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6502400" y="4965700"/>
            <a:ext cx="4775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单击此处添加项正文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4_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</a:fld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</a:fld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文黑-55简" panose="00020600040101010101" charset="-122"/>
                <a:ea typeface="汉仪文黑-55简" panose="00020600040101010101" charset="-122"/>
              </a:rPr>
              <a:t>单击此处添加标题</a:t>
            </a:r>
            <a:endParaRPr lang="zh-CN" altLang="en-US">
              <a:latin typeface="汉仪文黑-55简" panose="00020600040101010101" charset="-122"/>
              <a:ea typeface="汉仪文黑-55简" panose="00020600040101010101" charset="-122"/>
            </a:endParaRPr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6"/>
            </p:custDataLst>
          </p:nvPr>
        </p:nvSpPr>
        <p:spPr>
          <a:xfrm>
            <a:off x="609600" y="2133600"/>
            <a:ext cx="5334000" cy="3505200"/>
          </a:xfrm>
          <a:custGeom>
            <a:avLst/>
            <a:gdLst>
              <a:gd name="connisteX0" fmla="*/ 0 w 5334000"/>
              <a:gd name="connsiteY0" fmla="*/ 0 h 3505200"/>
              <a:gd name="connisteX1" fmla="*/ 5334000 w 5334000"/>
              <a:gd name="connsiteY1" fmla="*/ 0 h 3505200"/>
              <a:gd name="connisteX2" fmla="*/ 5334000 w 5334000"/>
              <a:gd name="connsiteY2" fmla="*/ 3505200 h 3505200"/>
              <a:gd name="connisteX3" fmla="*/ 0 w 5334000"/>
              <a:gd name="connsiteY3" fmla="*/ 3505200 h 3505200"/>
              <a:gd name="connisteX4" fmla="*/ 0 w 5334000"/>
              <a:gd name="connsiteY4" fmla="*/ 0 h 3505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334000" h="3505200">
                <a:moveTo>
                  <a:pt x="0" y="0"/>
                </a:moveTo>
                <a:lnTo>
                  <a:pt x="5334000" y="0"/>
                </a:lnTo>
                <a:lnTo>
                  <a:pt x="5334000" y="3505200"/>
                </a:lnTo>
                <a:lnTo>
                  <a:pt x="0" y="35052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 w="28575">
            <a:solidFill>
              <a:schemeClr val="accent1"/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 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914400" y="29972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单击此处添加项标题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914400" y="3556000"/>
            <a:ext cx="472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单击此处添加项正文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5" name="装饰  4"/>
          <p:cNvSpPr>
            <a:spLocks noGrp="1"/>
          </p:cNvSpPr>
          <p:nvPr>
            <p:ph type="body" idx="16391" hasCustomPrompt="1"/>
            <p:custDataLst>
              <p:tags r:id="rId9"/>
            </p:custDataLst>
          </p:nvPr>
        </p:nvSpPr>
        <p:spPr>
          <a:xfrm>
            <a:off x="6248400" y="2133600"/>
            <a:ext cx="5334000" cy="3505200"/>
          </a:xfrm>
          <a:custGeom>
            <a:avLst/>
            <a:gdLst>
              <a:gd name="connisteX0" fmla="*/ 0 w 5334000"/>
              <a:gd name="connsiteY0" fmla="*/ 0 h 3505200"/>
              <a:gd name="connisteX1" fmla="*/ 5334000 w 5334000"/>
              <a:gd name="connsiteY1" fmla="*/ 0 h 3505200"/>
              <a:gd name="connisteX2" fmla="*/ 5334000 w 5334000"/>
              <a:gd name="connsiteY2" fmla="*/ 3505200 h 3505200"/>
              <a:gd name="connisteX3" fmla="*/ 0 w 5334000"/>
              <a:gd name="connsiteY3" fmla="*/ 3505200 h 3505200"/>
              <a:gd name="connisteX4" fmla="*/ 0 w 5334000"/>
              <a:gd name="connsiteY4" fmla="*/ 0 h 3505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334000" h="3505200">
                <a:moveTo>
                  <a:pt x="0" y="0"/>
                </a:moveTo>
                <a:lnTo>
                  <a:pt x="5334000" y="0"/>
                </a:lnTo>
                <a:lnTo>
                  <a:pt x="5334000" y="3505200"/>
                </a:lnTo>
                <a:lnTo>
                  <a:pt x="0" y="35052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 w="28575">
            <a:solidFill>
              <a:schemeClr val="accent1"/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 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6553200" y="29972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单击此处添加项标题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6553200" y="3556000"/>
            <a:ext cx="472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单击此处添加项正文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</a:fld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</a:fld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1" name="副标题 10"/>
          <p:cNvSpPr>
            <a:spLocks noGrp="1"/>
          </p:cNvSpPr>
          <p:nvPr>
            <p:ph type="subTitle" idx="16386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>
                <a:latin typeface="汉仪中等线简" panose="00020600040101010101" charset="-122"/>
                <a:ea typeface="汉仪中等线简" panose="00020600040101010101" charset="-122"/>
              </a:rPr>
              <a:t>CONTENTS</a:t>
            </a:r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2" name="标题 11"/>
          <p:cNvSpPr>
            <a:spLocks noGrp="1"/>
          </p:cNvSpPr>
          <p:nvPr>
            <p:ph type="ctrTitle" idx="16385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文黑-55简" panose="00020600040101010101" charset="-122"/>
                <a:ea typeface="汉仪文黑-55简" panose="00020600040101010101" charset="-122"/>
              </a:rPr>
              <a:t>目录</a:t>
            </a:r>
            <a:endParaRPr lang="zh-CN" altLang="en-US">
              <a:latin typeface="汉仪文黑-55简" panose="00020600040101010101" charset="-122"/>
              <a:ea typeface="汉仪文黑-55简" panose="00020600040101010101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01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4" name="装饰  3"/>
          <p:cNvSpPr>
            <a:spLocks noGrp="1"/>
          </p:cNvSpPr>
          <p:nvPr>
            <p:ph type="body" idx="16395" hasCustomPrompt="1"/>
            <p:custDataLst>
              <p:tags r:id="rId8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0 h 762000"/>
              <a:gd name="connisteX1" fmla="*/ 25400 w 25400"/>
              <a:gd name="connsiteY1" fmla="*/ 0 h 762000"/>
              <a:gd name="connisteX2" fmla="*/ 25400 w 25400"/>
              <a:gd name="connsiteY2" fmla="*/ 762000 h 762000"/>
              <a:gd name="connisteX3" fmla="*/ 0 w 25400"/>
              <a:gd name="connsiteY3" fmla="*/ 762000 h 762000"/>
              <a:gd name="connisteX4" fmla="*/ 0 w 25400"/>
              <a:gd name="connsiteY4" fmla="*/ 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25400" h="762000">
                <a:moveTo>
                  <a:pt x="0" y="0"/>
                </a:moveTo>
                <a:lnTo>
                  <a:pt x="25400" y="0"/>
                </a:lnTo>
                <a:lnTo>
                  <a:pt x="254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 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单击此处添加项标题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02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7" name="装饰  6"/>
          <p:cNvSpPr>
            <a:spLocks noGrp="1"/>
          </p:cNvSpPr>
          <p:nvPr>
            <p:ph type="body" idx="16396" hasCustomPrompt="1"/>
            <p:custDataLst>
              <p:tags r:id="rId11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0 h 762000"/>
              <a:gd name="connisteX1" fmla="*/ 25400 w 25400"/>
              <a:gd name="connsiteY1" fmla="*/ 0 h 762000"/>
              <a:gd name="connisteX2" fmla="*/ 25400 w 25400"/>
              <a:gd name="connsiteY2" fmla="*/ 762000 h 762000"/>
              <a:gd name="connisteX3" fmla="*/ 0 w 25400"/>
              <a:gd name="connsiteY3" fmla="*/ 762000 h 762000"/>
              <a:gd name="connisteX4" fmla="*/ 0 w 25400"/>
              <a:gd name="connsiteY4" fmla="*/ 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25400" h="762000">
                <a:moveTo>
                  <a:pt x="0" y="0"/>
                </a:moveTo>
                <a:lnTo>
                  <a:pt x="25400" y="0"/>
                </a:lnTo>
                <a:lnTo>
                  <a:pt x="254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 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单击此处添加项标题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03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20" name="装饰  9"/>
          <p:cNvSpPr>
            <a:spLocks noGrp="1"/>
          </p:cNvSpPr>
          <p:nvPr>
            <p:ph type="body" idx="16397" hasCustomPrompt="1"/>
            <p:custDataLst>
              <p:tags r:id="rId14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0 h 762000"/>
              <a:gd name="connisteX1" fmla="*/ 25400 w 25400"/>
              <a:gd name="connsiteY1" fmla="*/ 0 h 762000"/>
              <a:gd name="connisteX2" fmla="*/ 25400 w 25400"/>
              <a:gd name="connsiteY2" fmla="*/ 762000 h 762000"/>
              <a:gd name="connisteX3" fmla="*/ 0 w 25400"/>
              <a:gd name="connsiteY3" fmla="*/ 762000 h 762000"/>
              <a:gd name="connisteX4" fmla="*/ 0 w 25400"/>
              <a:gd name="connsiteY4" fmla="*/ 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25400" h="762000">
                <a:moveTo>
                  <a:pt x="0" y="0"/>
                </a:moveTo>
                <a:lnTo>
                  <a:pt x="25400" y="0"/>
                </a:lnTo>
                <a:lnTo>
                  <a:pt x="254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 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单击此处添加项标题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idx="16394" hasCustomPrompt="1"/>
            <p:custDataLst>
              <p:tags r:id="rId16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04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23" name="装饰  2"/>
          <p:cNvSpPr>
            <a:spLocks noGrp="1"/>
          </p:cNvSpPr>
          <p:nvPr>
            <p:ph type="body" idx="16398" hasCustomPrompt="1"/>
            <p:custDataLst>
              <p:tags r:id="rId17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0 h 762000"/>
              <a:gd name="connisteX1" fmla="*/ 25400 w 25400"/>
              <a:gd name="connsiteY1" fmla="*/ 0 h 762000"/>
              <a:gd name="connisteX2" fmla="*/ 25400 w 25400"/>
              <a:gd name="connsiteY2" fmla="*/ 762000 h 762000"/>
              <a:gd name="connisteX3" fmla="*/ 0 w 25400"/>
              <a:gd name="connsiteY3" fmla="*/ 762000 h 762000"/>
              <a:gd name="connisteX4" fmla="*/ 0 w 25400"/>
              <a:gd name="connsiteY4" fmla="*/ 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25400" h="762000">
                <a:moveTo>
                  <a:pt x="0" y="0"/>
                </a:moveTo>
                <a:lnTo>
                  <a:pt x="25400" y="0"/>
                </a:lnTo>
                <a:lnTo>
                  <a:pt x="254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 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  <a:t>单击此处添加项标题</a:t>
            </a:r>
            <a:endParaRPr lang="zh-CN" altLang="en-US" smtClean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039" y="516256"/>
            <a:ext cx="10515890" cy="132434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39" y="1935192"/>
            <a:ext cx="5163349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039" y="2818085"/>
            <a:ext cx="5163349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6931" y="1935192"/>
            <a:ext cx="5186998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6931" y="2818085"/>
            <a:ext cx="5186998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723122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1584" y="723123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184" y="2323322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884" y="523097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84" y="523097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7" Type="http://schemas.openxmlformats.org/officeDocument/2006/relationships/theme" Target="../theme/theme2.xml"/><Relationship Id="rId26" Type="http://schemas.openxmlformats.org/officeDocument/2006/relationships/tags" Target="../tags/tag122.xml"/><Relationship Id="rId25" Type="http://schemas.openxmlformats.org/officeDocument/2006/relationships/tags" Target="../tags/tag121.xml"/><Relationship Id="rId24" Type="http://schemas.openxmlformats.org/officeDocument/2006/relationships/tags" Target="../tags/tag120.xml"/><Relationship Id="rId23" Type="http://schemas.openxmlformats.org/officeDocument/2006/relationships/tags" Target="../tags/tag119.xml"/><Relationship Id="rId22" Type="http://schemas.openxmlformats.org/officeDocument/2006/relationships/tags" Target="../tags/tag118.xml"/><Relationship Id="rId21" Type="http://schemas.openxmlformats.org/officeDocument/2006/relationships/tags" Target="../tags/tag117.xml"/><Relationship Id="rId20" Type="http://schemas.openxmlformats.org/officeDocument/2006/relationships/tags" Target="../tags/tag116.xml"/><Relationship Id="rId2" Type="http://schemas.openxmlformats.org/officeDocument/2006/relationships/slideLayout" Target="../slideLayouts/slideLayout12.xml"/><Relationship Id="rId19" Type="http://schemas.openxmlformats.org/officeDocument/2006/relationships/tags" Target="../tags/tag115.xml"/><Relationship Id="rId18" Type="http://schemas.openxmlformats.org/officeDocument/2006/relationships/tags" Target="../tags/tag114.xml"/><Relationship Id="rId17" Type="http://schemas.openxmlformats.org/officeDocument/2006/relationships/tags" Target="../tags/tag113.xml"/><Relationship Id="rId16" Type="http://schemas.openxmlformats.org/officeDocument/2006/relationships/tags" Target="../tags/tag112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8.xml"/><Relationship Id="rId23" Type="http://schemas.openxmlformats.org/officeDocument/2006/relationships/theme" Target="../theme/theme3.xml"/><Relationship Id="rId22" Type="http://schemas.openxmlformats.org/officeDocument/2006/relationships/tags" Target="../tags/tag258.xml"/><Relationship Id="rId21" Type="http://schemas.openxmlformats.org/officeDocument/2006/relationships/tags" Target="../tags/tag257.xml"/><Relationship Id="rId20" Type="http://schemas.openxmlformats.org/officeDocument/2006/relationships/tags" Target="../tags/tag256.xml"/><Relationship Id="rId2" Type="http://schemas.openxmlformats.org/officeDocument/2006/relationships/slideLayout" Target="../slideLayouts/slideLayout27.xml"/><Relationship Id="rId19" Type="http://schemas.openxmlformats.org/officeDocument/2006/relationships/tags" Target="../tags/tag255.xml"/><Relationship Id="rId18" Type="http://schemas.openxmlformats.org/officeDocument/2006/relationships/tags" Target="../tags/tag254.xml"/><Relationship Id="rId17" Type="http://schemas.openxmlformats.org/officeDocument/2006/relationships/tags" Target="../tags/tag253.xml"/><Relationship Id="rId16" Type="http://schemas.openxmlformats.org/officeDocument/2006/relationships/tags" Target="../tags/tag252.xml"/><Relationship Id="rId15" Type="http://schemas.openxmlformats.org/officeDocument/2006/relationships/tags" Target="../tags/tag251.xml"/><Relationship Id="rId14" Type="http://schemas.openxmlformats.org/officeDocument/2006/relationships/tags" Target="../tags/tag250.xml"/><Relationship Id="rId13" Type="http://schemas.openxmlformats.org/officeDocument/2006/relationships/tags" Target="../tags/tag249.xml"/><Relationship Id="rId12" Type="http://schemas.openxmlformats.org/officeDocument/2006/relationships/tags" Target="../tags/tag248.xml"/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168" y="5231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168" y="198361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  <a:endParaRPr lang="en-US" altLang="zh-CN" dirty="0"/>
          </a:p>
          <a:p>
            <a:pPr marL="2971800" marR="0" lvl="6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第七级</a:t>
            </a:r>
            <a:endParaRPr lang="en-US" altLang="zh-CN" dirty="0"/>
          </a:p>
          <a:p>
            <a:pPr marL="3429000" marR="0" lvl="7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第八级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第九级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lvl="5"/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lang="zh-CN" altLang="en-US" sz="2400" kern="1200" dirty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>
                <a:latin typeface="汉仪文黑-55简" panose="00020600040101010101" charset="-122"/>
                <a:ea typeface="汉仪文黑-55简" panose="00020600040101010101" charset="-122"/>
              </a:rPr>
              <a:t>单击此处编辑母版标题样式</a:t>
            </a:r>
            <a:endParaRPr lang="zh-CN" altLang="en-US" dirty="0">
              <a:latin typeface="汉仪文黑-55简" panose="00020600040101010101" charset="-122"/>
              <a:ea typeface="汉仪文黑-55简" panose="00020600040101010101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>
                <a:latin typeface="汉仪中等线简" panose="00020600040101010101" charset="-122"/>
                <a:ea typeface="汉仪中等线简" panose="00020600040101010101" charset="-122"/>
              </a:rPr>
              <a:t>单击此处编辑母版文本样式</a:t>
            </a:r>
            <a:endParaRPr lang="zh-CN" altLang="en-US" dirty="0">
              <a:latin typeface="汉仪中等线简" panose="00020600040101010101" charset="-122"/>
              <a:ea typeface="汉仪中等线简" panose="00020600040101010101" charset="-122"/>
            </a:endParaRPr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8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</a:fld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9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0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</a:fld>
            <a:endParaRPr lang="zh-CN" altLang="en-US" dirty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0" name="任意多边形 9"/>
          <p:cNvSpPr/>
          <p:nvPr userDrawn="1">
            <p:custDataLst>
              <p:tags r:id="rId21"/>
            </p:custDataLst>
          </p:nvPr>
        </p:nvSpPr>
        <p:spPr>
          <a:xfrm>
            <a:off x="9551035" y="4279900"/>
            <a:ext cx="2640965" cy="2578100"/>
          </a:xfrm>
          <a:custGeom>
            <a:avLst/>
            <a:gdLst>
              <a:gd name="connisteX0" fmla="*/ 2158998 w 2158998"/>
              <a:gd name="connsiteY0" fmla="*/ 2578095 h 2578095"/>
              <a:gd name="connisteX1" fmla="*/ 0 w 2158998"/>
              <a:gd name="connsiteY1" fmla="*/ 2578095 h 2578095"/>
              <a:gd name="connisteX2" fmla="*/ 755651 w 2158998"/>
              <a:gd name="connsiteY2" fmla="*/ 1949445 h 2578095"/>
              <a:gd name="connisteX3" fmla="*/ 1593854 w 2158998"/>
              <a:gd name="connsiteY3" fmla="*/ 1111252 h 2578095"/>
              <a:gd name="connisteX4" fmla="*/ 2158998 w 2158998"/>
              <a:gd name="connsiteY4" fmla="*/ 0 h 2578095"/>
              <a:gd name="connisteX5" fmla="*/ 2158998 w 2158998"/>
              <a:gd name="connsiteY5" fmla="*/ 2578095 h 25780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2158999" h="2578096">
                <a:moveTo>
                  <a:pt x="2158999" y="2578096"/>
                </a:moveTo>
                <a:lnTo>
                  <a:pt x="0" y="2578096"/>
                </a:lnTo>
                <a:cubicBezTo>
                  <a:pt x="0" y="2362197"/>
                  <a:pt x="603266" y="2025652"/>
                  <a:pt x="755651" y="1949446"/>
                </a:cubicBezTo>
                <a:cubicBezTo>
                  <a:pt x="946148" y="1854202"/>
                  <a:pt x="1422404" y="1555751"/>
                  <a:pt x="1593854" y="1111252"/>
                </a:cubicBezTo>
                <a:cubicBezTo>
                  <a:pt x="1746248" y="685800"/>
                  <a:pt x="2009156" y="148169"/>
                  <a:pt x="2158999" y="0"/>
                </a:cubicBezTo>
                <a:lnTo>
                  <a:pt x="2158999" y="2578096"/>
                </a:lnTo>
                <a:close/>
              </a:path>
            </a:pathLst>
          </a:custGeom>
          <a:solidFill>
            <a:schemeClr val="accent3">
              <a:alpha val="10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 userDrawn="1">
            <p:custDataLst>
              <p:tags r:id="rId22"/>
            </p:custDataLst>
          </p:nvPr>
        </p:nvSpPr>
        <p:spPr>
          <a:xfrm>
            <a:off x="10274300" y="3168650"/>
            <a:ext cx="1917700" cy="3689350"/>
          </a:xfrm>
          <a:custGeom>
            <a:avLst/>
            <a:gdLst>
              <a:gd name="connisteX0" fmla="*/ 1917697 w 1917697"/>
              <a:gd name="connsiteY0" fmla="*/ 3200400 h 3200400"/>
              <a:gd name="connisteX1" fmla="*/ 1917697 w 1917697"/>
              <a:gd name="connsiteY1" fmla="*/ 0 h 3200400"/>
              <a:gd name="connisteX2" fmla="*/ 968340 w 1917697"/>
              <a:gd name="connsiteY2" fmla="*/ 1708154 h 3200400"/>
              <a:gd name="connisteX3" fmla="*/ 0 w 1917697"/>
              <a:gd name="connsiteY3" fmla="*/ 3200400 h 3200400"/>
              <a:gd name="connisteX4" fmla="*/ 1917697 w 1917697"/>
              <a:gd name="connsiteY4" fmla="*/ 3200400 h 3200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917698" h="3200400">
                <a:moveTo>
                  <a:pt x="1917698" y="3200400"/>
                </a:moveTo>
                <a:lnTo>
                  <a:pt x="1917698" y="0"/>
                </a:lnTo>
                <a:cubicBezTo>
                  <a:pt x="1683529" y="381003"/>
                  <a:pt x="1696185" y="1212851"/>
                  <a:pt x="968340" y="1708154"/>
                </a:cubicBezTo>
                <a:cubicBezTo>
                  <a:pt x="357850" y="2123593"/>
                  <a:pt x="73838" y="2819397"/>
                  <a:pt x="0" y="3200400"/>
                </a:cubicBezTo>
                <a:lnTo>
                  <a:pt x="1917698" y="3200400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 userDrawn="1">
            <p:custDataLst>
              <p:tags r:id="rId23"/>
            </p:custDataLst>
          </p:nvPr>
        </p:nvSpPr>
        <p:spPr>
          <a:xfrm rot="10800000">
            <a:off x="0" y="0"/>
            <a:ext cx="1223645" cy="1195070"/>
          </a:xfrm>
          <a:custGeom>
            <a:avLst/>
            <a:gdLst>
              <a:gd name="connisteX0" fmla="*/ 2158998 w 2158998"/>
              <a:gd name="connsiteY0" fmla="*/ 2578095 h 2578095"/>
              <a:gd name="connisteX1" fmla="*/ 0 w 2158998"/>
              <a:gd name="connsiteY1" fmla="*/ 2578095 h 2578095"/>
              <a:gd name="connisteX2" fmla="*/ 755651 w 2158998"/>
              <a:gd name="connsiteY2" fmla="*/ 1949445 h 2578095"/>
              <a:gd name="connisteX3" fmla="*/ 1593854 w 2158998"/>
              <a:gd name="connsiteY3" fmla="*/ 1111252 h 2578095"/>
              <a:gd name="connisteX4" fmla="*/ 2158998 w 2158998"/>
              <a:gd name="connsiteY4" fmla="*/ 0 h 2578095"/>
              <a:gd name="connisteX5" fmla="*/ 2158998 w 2158998"/>
              <a:gd name="connsiteY5" fmla="*/ 2578095 h 25780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2158999" h="2578096">
                <a:moveTo>
                  <a:pt x="2158999" y="2578096"/>
                </a:moveTo>
                <a:lnTo>
                  <a:pt x="0" y="2578096"/>
                </a:lnTo>
                <a:cubicBezTo>
                  <a:pt x="0" y="2362197"/>
                  <a:pt x="603266" y="2025652"/>
                  <a:pt x="755651" y="1949446"/>
                </a:cubicBezTo>
                <a:cubicBezTo>
                  <a:pt x="946148" y="1854202"/>
                  <a:pt x="1422404" y="1555751"/>
                  <a:pt x="1593854" y="1111252"/>
                </a:cubicBezTo>
                <a:cubicBezTo>
                  <a:pt x="1746248" y="685800"/>
                  <a:pt x="2009156" y="148169"/>
                  <a:pt x="2158999" y="0"/>
                </a:cubicBezTo>
                <a:lnTo>
                  <a:pt x="2158999" y="2578096"/>
                </a:lnTo>
                <a:close/>
              </a:path>
            </a:pathLst>
          </a:custGeom>
          <a:solidFill>
            <a:schemeClr val="accent3">
              <a:alpha val="10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 userDrawn="1">
            <p:custDataLst>
              <p:tags r:id="rId24"/>
            </p:custDataLst>
          </p:nvPr>
        </p:nvSpPr>
        <p:spPr>
          <a:xfrm rot="10800000">
            <a:off x="0" y="0"/>
            <a:ext cx="1236980" cy="2007235"/>
          </a:xfrm>
          <a:custGeom>
            <a:avLst/>
            <a:gdLst>
              <a:gd name="connisteX0" fmla="*/ 1917697 w 1917697"/>
              <a:gd name="connsiteY0" fmla="*/ 3200400 h 3200400"/>
              <a:gd name="connisteX1" fmla="*/ 1917697 w 1917697"/>
              <a:gd name="connsiteY1" fmla="*/ 0 h 3200400"/>
              <a:gd name="connisteX2" fmla="*/ 968340 w 1917697"/>
              <a:gd name="connsiteY2" fmla="*/ 1708154 h 3200400"/>
              <a:gd name="connisteX3" fmla="*/ 0 w 1917697"/>
              <a:gd name="connsiteY3" fmla="*/ 3200400 h 3200400"/>
              <a:gd name="connisteX4" fmla="*/ 1917697 w 1917697"/>
              <a:gd name="connsiteY4" fmla="*/ 3200400 h 3200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917698" h="3200400">
                <a:moveTo>
                  <a:pt x="1917698" y="3200400"/>
                </a:moveTo>
                <a:lnTo>
                  <a:pt x="1917698" y="0"/>
                </a:lnTo>
                <a:cubicBezTo>
                  <a:pt x="1683529" y="381003"/>
                  <a:pt x="1696185" y="1212851"/>
                  <a:pt x="968340" y="1708154"/>
                </a:cubicBezTo>
                <a:cubicBezTo>
                  <a:pt x="357850" y="2123593"/>
                  <a:pt x="73838" y="2819397"/>
                  <a:pt x="0" y="3200400"/>
                </a:cubicBezTo>
                <a:lnTo>
                  <a:pt x="1917698" y="3200400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6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>
                <a:latin typeface="汉仪文黑-55简" panose="00020600040101010101" charset="-122"/>
                <a:ea typeface="汉仪文黑-55简" panose="00020600040101010101" charset="-122"/>
              </a:rPr>
              <a:t>单击此处编辑母版标题样式</a:t>
            </a:r>
            <a:endParaRPr lang="zh-CN" altLang="en-US" dirty="0">
              <a:latin typeface="汉仪文黑-55简" panose="00020600040101010101" charset="-122"/>
              <a:ea typeface="汉仪文黑-55简" panose="00020600040101010101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>
                <a:latin typeface="汉仪中等线简" panose="00020600040101010101" charset="-122"/>
                <a:ea typeface="汉仪中等线简" panose="00020600040101010101" charset="-122"/>
              </a:rPr>
              <a:t>单击此处编辑母版文本样式</a:t>
            </a:r>
            <a:endParaRPr lang="zh-CN" altLang="en-US" dirty="0">
              <a:latin typeface="汉仪中等线简" panose="00020600040101010101" charset="-122"/>
              <a:ea typeface="汉仪中等线简" panose="00020600040101010101" charset="-122"/>
            </a:endParaRPr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</a:fld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>
                <a:latin typeface="汉仪中等线简" panose="00020600040101010101" charset="-122"/>
                <a:ea typeface="汉仪中等线简" panose="00020600040101010101" charset="-122"/>
              </a:rPr>
            </a:fld>
            <a:endParaRPr lang="zh-CN" altLang="en-US" dirty="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0" name="任意多边形 9"/>
          <p:cNvSpPr/>
          <p:nvPr userDrawn="1">
            <p:custDataLst>
              <p:tags r:id="rId17"/>
            </p:custDataLst>
          </p:nvPr>
        </p:nvSpPr>
        <p:spPr>
          <a:xfrm>
            <a:off x="9551035" y="4279900"/>
            <a:ext cx="2640965" cy="2578100"/>
          </a:xfrm>
          <a:custGeom>
            <a:avLst/>
            <a:gdLst>
              <a:gd name="connisteX0" fmla="*/ 2158998 w 2158998"/>
              <a:gd name="connsiteY0" fmla="*/ 2578095 h 2578095"/>
              <a:gd name="connisteX1" fmla="*/ 0 w 2158998"/>
              <a:gd name="connsiteY1" fmla="*/ 2578095 h 2578095"/>
              <a:gd name="connisteX2" fmla="*/ 755651 w 2158998"/>
              <a:gd name="connsiteY2" fmla="*/ 1949445 h 2578095"/>
              <a:gd name="connisteX3" fmla="*/ 1593854 w 2158998"/>
              <a:gd name="connsiteY3" fmla="*/ 1111252 h 2578095"/>
              <a:gd name="connisteX4" fmla="*/ 2158998 w 2158998"/>
              <a:gd name="connsiteY4" fmla="*/ 0 h 2578095"/>
              <a:gd name="connisteX5" fmla="*/ 2158998 w 2158998"/>
              <a:gd name="connsiteY5" fmla="*/ 2578095 h 25780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2158999" h="2578096">
                <a:moveTo>
                  <a:pt x="2158999" y="2578096"/>
                </a:moveTo>
                <a:lnTo>
                  <a:pt x="0" y="2578096"/>
                </a:lnTo>
                <a:cubicBezTo>
                  <a:pt x="0" y="2362197"/>
                  <a:pt x="603266" y="2025652"/>
                  <a:pt x="755651" y="1949446"/>
                </a:cubicBezTo>
                <a:cubicBezTo>
                  <a:pt x="946148" y="1854202"/>
                  <a:pt x="1422404" y="1555751"/>
                  <a:pt x="1593854" y="1111252"/>
                </a:cubicBezTo>
                <a:cubicBezTo>
                  <a:pt x="1746248" y="685800"/>
                  <a:pt x="2009156" y="148169"/>
                  <a:pt x="2158999" y="0"/>
                </a:cubicBezTo>
                <a:lnTo>
                  <a:pt x="2158999" y="2578096"/>
                </a:lnTo>
                <a:close/>
              </a:path>
            </a:pathLst>
          </a:custGeom>
          <a:solidFill>
            <a:schemeClr val="accent3">
              <a:alpha val="10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 userDrawn="1">
            <p:custDataLst>
              <p:tags r:id="rId18"/>
            </p:custDataLst>
          </p:nvPr>
        </p:nvSpPr>
        <p:spPr>
          <a:xfrm>
            <a:off x="10274300" y="3168650"/>
            <a:ext cx="1917700" cy="3689350"/>
          </a:xfrm>
          <a:custGeom>
            <a:avLst/>
            <a:gdLst>
              <a:gd name="connisteX0" fmla="*/ 1917697 w 1917697"/>
              <a:gd name="connsiteY0" fmla="*/ 3200400 h 3200400"/>
              <a:gd name="connisteX1" fmla="*/ 1917697 w 1917697"/>
              <a:gd name="connsiteY1" fmla="*/ 0 h 3200400"/>
              <a:gd name="connisteX2" fmla="*/ 968340 w 1917697"/>
              <a:gd name="connsiteY2" fmla="*/ 1708154 h 3200400"/>
              <a:gd name="connisteX3" fmla="*/ 0 w 1917697"/>
              <a:gd name="connsiteY3" fmla="*/ 3200400 h 3200400"/>
              <a:gd name="connisteX4" fmla="*/ 1917697 w 1917697"/>
              <a:gd name="connsiteY4" fmla="*/ 3200400 h 3200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917698" h="3200400">
                <a:moveTo>
                  <a:pt x="1917698" y="3200400"/>
                </a:moveTo>
                <a:lnTo>
                  <a:pt x="1917698" y="0"/>
                </a:lnTo>
                <a:cubicBezTo>
                  <a:pt x="1683529" y="381003"/>
                  <a:pt x="1696185" y="1212851"/>
                  <a:pt x="968340" y="1708154"/>
                </a:cubicBezTo>
                <a:cubicBezTo>
                  <a:pt x="357850" y="2123593"/>
                  <a:pt x="73838" y="2819397"/>
                  <a:pt x="0" y="3200400"/>
                </a:cubicBezTo>
                <a:lnTo>
                  <a:pt x="1917698" y="3200400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 userDrawn="1">
            <p:custDataLst>
              <p:tags r:id="rId19"/>
            </p:custDataLst>
          </p:nvPr>
        </p:nvSpPr>
        <p:spPr>
          <a:xfrm rot="10800000">
            <a:off x="0" y="0"/>
            <a:ext cx="1223645" cy="1195070"/>
          </a:xfrm>
          <a:custGeom>
            <a:avLst/>
            <a:gdLst>
              <a:gd name="connisteX0" fmla="*/ 2158998 w 2158998"/>
              <a:gd name="connsiteY0" fmla="*/ 2578095 h 2578095"/>
              <a:gd name="connisteX1" fmla="*/ 0 w 2158998"/>
              <a:gd name="connsiteY1" fmla="*/ 2578095 h 2578095"/>
              <a:gd name="connisteX2" fmla="*/ 755651 w 2158998"/>
              <a:gd name="connsiteY2" fmla="*/ 1949445 h 2578095"/>
              <a:gd name="connisteX3" fmla="*/ 1593854 w 2158998"/>
              <a:gd name="connsiteY3" fmla="*/ 1111252 h 2578095"/>
              <a:gd name="connisteX4" fmla="*/ 2158998 w 2158998"/>
              <a:gd name="connsiteY4" fmla="*/ 0 h 2578095"/>
              <a:gd name="connisteX5" fmla="*/ 2158998 w 2158998"/>
              <a:gd name="connsiteY5" fmla="*/ 2578095 h 25780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2158999" h="2578096">
                <a:moveTo>
                  <a:pt x="2158999" y="2578096"/>
                </a:moveTo>
                <a:lnTo>
                  <a:pt x="0" y="2578096"/>
                </a:lnTo>
                <a:cubicBezTo>
                  <a:pt x="0" y="2362197"/>
                  <a:pt x="603266" y="2025652"/>
                  <a:pt x="755651" y="1949446"/>
                </a:cubicBezTo>
                <a:cubicBezTo>
                  <a:pt x="946148" y="1854202"/>
                  <a:pt x="1422404" y="1555751"/>
                  <a:pt x="1593854" y="1111252"/>
                </a:cubicBezTo>
                <a:cubicBezTo>
                  <a:pt x="1746248" y="685800"/>
                  <a:pt x="2009156" y="148169"/>
                  <a:pt x="2158999" y="0"/>
                </a:cubicBezTo>
                <a:lnTo>
                  <a:pt x="2158999" y="2578096"/>
                </a:lnTo>
                <a:close/>
              </a:path>
            </a:pathLst>
          </a:custGeom>
          <a:solidFill>
            <a:schemeClr val="accent3">
              <a:alpha val="10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 userDrawn="1">
            <p:custDataLst>
              <p:tags r:id="rId20"/>
            </p:custDataLst>
          </p:nvPr>
        </p:nvSpPr>
        <p:spPr>
          <a:xfrm rot="10800000">
            <a:off x="0" y="0"/>
            <a:ext cx="1236980" cy="2007235"/>
          </a:xfrm>
          <a:custGeom>
            <a:avLst/>
            <a:gdLst>
              <a:gd name="connisteX0" fmla="*/ 1917697 w 1917697"/>
              <a:gd name="connsiteY0" fmla="*/ 3200400 h 3200400"/>
              <a:gd name="connisteX1" fmla="*/ 1917697 w 1917697"/>
              <a:gd name="connsiteY1" fmla="*/ 0 h 3200400"/>
              <a:gd name="connisteX2" fmla="*/ 968340 w 1917697"/>
              <a:gd name="connsiteY2" fmla="*/ 1708154 h 3200400"/>
              <a:gd name="connisteX3" fmla="*/ 0 w 1917697"/>
              <a:gd name="connsiteY3" fmla="*/ 3200400 h 3200400"/>
              <a:gd name="connisteX4" fmla="*/ 1917697 w 1917697"/>
              <a:gd name="connsiteY4" fmla="*/ 3200400 h 3200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917698" h="3200400">
                <a:moveTo>
                  <a:pt x="1917698" y="3200400"/>
                </a:moveTo>
                <a:lnTo>
                  <a:pt x="1917698" y="0"/>
                </a:lnTo>
                <a:cubicBezTo>
                  <a:pt x="1683529" y="381003"/>
                  <a:pt x="1696185" y="1212851"/>
                  <a:pt x="968340" y="1708154"/>
                </a:cubicBezTo>
                <a:cubicBezTo>
                  <a:pt x="357850" y="2123593"/>
                  <a:pt x="73838" y="2819397"/>
                  <a:pt x="0" y="3200400"/>
                </a:cubicBezTo>
                <a:lnTo>
                  <a:pt x="1917698" y="3200400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2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262.xml"/><Relationship Id="rId3" Type="http://schemas.openxmlformats.org/officeDocument/2006/relationships/tags" Target="../tags/tag261.xml"/><Relationship Id="rId2" Type="http://schemas.openxmlformats.org/officeDocument/2006/relationships/tags" Target="../tags/tag260.xml"/><Relationship Id="rId1" Type="http://schemas.openxmlformats.org/officeDocument/2006/relationships/tags" Target="../tags/tag259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333.xml"/><Relationship Id="rId2" Type="http://schemas.openxmlformats.org/officeDocument/2006/relationships/tags" Target="../tags/tag332.xml"/><Relationship Id="rId1" Type="http://schemas.openxmlformats.org/officeDocument/2006/relationships/tags" Target="../tags/tag33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tags" Target="../tags/tag341.xml"/><Relationship Id="rId7" Type="http://schemas.openxmlformats.org/officeDocument/2006/relationships/tags" Target="../tags/tag340.xml"/><Relationship Id="rId6" Type="http://schemas.openxmlformats.org/officeDocument/2006/relationships/tags" Target="../tags/tag339.xml"/><Relationship Id="rId5" Type="http://schemas.openxmlformats.org/officeDocument/2006/relationships/tags" Target="../tags/tag338.xml"/><Relationship Id="rId4" Type="http://schemas.openxmlformats.org/officeDocument/2006/relationships/tags" Target="../tags/tag337.xml"/><Relationship Id="rId3" Type="http://schemas.openxmlformats.org/officeDocument/2006/relationships/tags" Target="../tags/tag336.xml"/><Relationship Id="rId2" Type="http://schemas.openxmlformats.org/officeDocument/2006/relationships/tags" Target="../tags/tag335.xml"/><Relationship Id="rId1" Type="http://schemas.openxmlformats.org/officeDocument/2006/relationships/tags" Target="../tags/tag334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.xml"/><Relationship Id="rId8" Type="http://schemas.openxmlformats.org/officeDocument/2006/relationships/tags" Target="../tags/tag348.xml"/><Relationship Id="rId7" Type="http://schemas.openxmlformats.org/officeDocument/2006/relationships/tags" Target="../tags/tag347.xml"/><Relationship Id="rId6" Type="http://schemas.openxmlformats.org/officeDocument/2006/relationships/tags" Target="../tags/tag346.xml"/><Relationship Id="rId5" Type="http://schemas.openxmlformats.org/officeDocument/2006/relationships/tags" Target="../tags/tag345.xml"/><Relationship Id="rId4" Type="http://schemas.openxmlformats.org/officeDocument/2006/relationships/tags" Target="../tags/tag344.xml"/><Relationship Id="rId3" Type="http://schemas.openxmlformats.org/officeDocument/2006/relationships/image" Target="../media/image7.jpeg"/><Relationship Id="rId2" Type="http://schemas.openxmlformats.org/officeDocument/2006/relationships/tags" Target="../tags/tag343.xml"/><Relationship Id="rId1" Type="http://schemas.openxmlformats.org/officeDocument/2006/relationships/tags" Target="../tags/tag34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351.xml"/><Relationship Id="rId2" Type="http://schemas.openxmlformats.org/officeDocument/2006/relationships/tags" Target="../tags/tag350.xml"/><Relationship Id="rId1" Type="http://schemas.openxmlformats.org/officeDocument/2006/relationships/tags" Target="../tags/tag349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8.xml"/><Relationship Id="rId6" Type="http://schemas.openxmlformats.org/officeDocument/2006/relationships/tags" Target="../tags/tag357.xml"/><Relationship Id="rId5" Type="http://schemas.openxmlformats.org/officeDocument/2006/relationships/tags" Target="../tags/tag356.xml"/><Relationship Id="rId4" Type="http://schemas.openxmlformats.org/officeDocument/2006/relationships/tags" Target="../tags/tag355.xml"/><Relationship Id="rId3" Type="http://schemas.openxmlformats.org/officeDocument/2006/relationships/tags" Target="../tags/tag354.xml"/><Relationship Id="rId2" Type="http://schemas.openxmlformats.org/officeDocument/2006/relationships/tags" Target="../tags/tag353.xml"/><Relationship Id="rId1" Type="http://schemas.openxmlformats.org/officeDocument/2006/relationships/tags" Target="../tags/tag352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365.xml"/><Relationship Id="rId8" Type="http://schemas.openxmlformats.org/officeDocument/2006/relationships/tags" Target="../tags/tag364.xml"/><Relationship Id="rId7" Type="http://schemas.openxmlformats.org/officeDocument/2006/relationships/tags" Target="../tags/tag363.xml"/><Relationship Id="rId6" Type="http://schemas.openxmlformats.org/officeDocument/2006/relationships/tags" Target="../tags/tag362.xml"/><Relationship Id="rId5" Type="http://schemas.openxmlformats.org/officeDocument/2006/relationships/tags" Target="../tags/tag361.xml"/><Relationship Id="rId4" Type="http://schemas.openxmlformats.org/officeDocument/2006/relationships/tags" Target="../tags/tag360.xml"/><Relationship Id="rId3" Type="http://schemas.openxmlformats.org/officeDocument/2006/relationships/image" Target="../media/image8.jpeg"/><Relationship Id="rId2" Type="http://schemas.openxmlformats.org/officeDocument/2006/relationships/tags" Target="../tags/tag359.xml"/><Relationship Id="rId11" Type="http://schemas.openxmlformats.org/officeDocument/2006/relationships/slideLayout" Target="../slideLayouts/slideLayout27.xml"/><Relationship Id="rId10" Type="http://schemas.openxmlformats.org/officeDocument/2006/relationships/tags" Target="../tags/tag366.xml"/><Relationship Id="rId1" Type="http://schemas.openxmlformats.org/officeDocument/2006/relationships/tags" Target="../tags/tag358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372.xml"/><Relationship Id="rId8" Type="http://schemas.openxmlformats.org/officeDocument/2006/relationships/tags" Target="../tags/tag371.xml"/><Relationship Id="rId7" Type="http://schemas.openxmlformats.org/officeDocument/2006/relationships/image" Target="../media/image11.svg"/><Relationship Id="rId6" Type="http://schemas.openxmlformats.org/officeDocument/2006/relationships/image" Target="../media/image10.png"/><Relationship Id="rId5" Type="http://schemas.openxmlformats.org/officeDocument/2006/relationships/tags" Target="../tags/tag370.xml"/><Relationship Id="rId4" Type="http://schemas.openxmlformats.org/officeDocument/2006/relationships/tags" Target="../tags/tag369.xml"/><Relationship Id="rId3" Type="http://schemas.openxmlformats.org/officeDocument/2006/relationships/image" Target="../media/image9.jpeg"/><Relationship Id="rId2" Type="http://schemas.openxmlformats.org/officeDocument/2006/relationships/tags" Target="../tags/tag368.xml"/><Relationship Id="rId17" Type="http://schemas.openxmlformats.org/officeDocument/2006/relationships/slideLayout" Target="../slideLayouts/slideLayout26.xml"/><Relationship Id="rId16" Type="http://schemas.openxmlformats.org/officeDocument/2006/relationships/tags" Target="../tags/tag377.xml"/><Relationship Id="rId15" Type="http://schemas.openxmlformats.org/officeDocument/2006/relationships/tags" Target="../tags/tag376.xml"/><Relationship Id="rId14" Type="http://schemas.openxmlformats.org/officeDocument/2006/relationships/tags" Target="../tags/tag375.xml"/><Relationship Id="rId13" Type="http://schemas.openxmlformats.org/officeDocument/2006/relationships/image" Target="../media/image13.svg"/><Relationship Id="rId12" Type="http://schemas.openxmlformats.org/officeDocument/2006/relationships/image" Target="../media/image12.png"/><Relationship Id="rId11" Type="http://schemas.openxmlformats.org/officeDocument/2006/relationships/tags" Target="../tags/tag374.xml"/><Relationship Id="rId10" Type="http://schemas.openxmlformats.org/officeDocument/2006/relationships/tags" Target="../tags/tag373.xml"/><Relationship Id="rId1" Type="http://schemas.openxmlformats.org/officeDocument/2006/relationships/tags" Target="../tags/tag367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tags" Target="../tags/tag380.xml"/><Relationship Id="rId2" Type="http://schemas.openxmlformats.org/officeDocument/2006/relationships/tags" Target="../tags/tag379.xml"/><Relationship Id="rId1" Type="http://schemas.openxmlformats.org/officeDocument/2006/relationships/tags" Target="../tags/tag378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71.xml"/><Relationship Id="rId8" Type="http://schemas.openxmlformats.org/officeDocument/2006/relationships/tags" Target="../tags/tag270.xml"/><Relationship Id="rId7" Type="http://schemas.openxmlformats.org/officeDocument/2006/relationships/tags" Target="../tags/tag269.xml"/><Relationship Id="rId6" Type="http://schemas.openxmlformats.org/officeDocument/2006/relationships/tags" Target="../tags/tag268.xml"/><Relationship Id="rId5" Type="http://schemas.openxmlformats.org/officeDocument/2006/relationships/tags" Target="../tags/tag267.xml"/><Relationship Id="rId4" Type="http://schemas.openxmlformats.org/officeDocument/2006/relationships/tags" Target="../tags/tag266.xml"/><Relationship Id="rId3" Type="http://schemas.openxmlformats.org/officeDocument/2006/relationships/tags" Target="../tags/tag265.xml"/><Relationship Id="rId2" Type="http://schemas.openxmlformats.org/officeDocument/2006/relationships/tags" Target="../tags/tag264.xml"/><Relationship Id="rId16" Type="http://schemas.openxmlformats.org/officeDocument/2006/relationships/slideLayout" Target="../slideLayouts/slideLayout36.xml"/><Relationship Id="rId15" Type="http://schemas.openxmlformats.org/officeDocument/2006/relationships/tags" Target="../tags/tag277.xml"/><Relationship Id="rId14" Type="http://schemas.openxmlformats.org/officeDocument/2006/relationships/tags" Target="../tags/tag276.xml"/><Relationship Id="rId13" Type="http://schemas.openxmlformats.org/officeDocument/2006/relationships/tags" Target="../tags/tag275.xml"/><Relationship Id="rId12" Type="http://schemas.openxmlformats.org/officeDocument/2006/relationships/tags" Target="../tags/tag274.xml"/><Relationship Id="rId11" Type="http://schemas.openxmlformats.org/officeDocument/2006/relationships/tags" Target="../tags/tag273.xml"/><Relationship Id="rId10" Type="http://schemas.openxmlformats.org/officeDocument/2006/relationships/tags" Target="../tags/tag272.xml"/><Relationship Id="rId1" Type="http://schemas.openxmlformats.org/officeDocument/2006/relationships/tags" Target="../tags/tag263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280.xml"/><Relationship Id="rId2" Type="http://schemas.openxmlformats.org/officeDocument/2006/relationships/tags" Target="../tags/tag279.xml"/><Relationship Id="rId1" Type="http://schemas.openxmlformats.org/officeDocument/2006/relationships/tags" Target="../tags/tag278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5.xml"/><Relationship Id="rId8" Type="http://schemas.openxmlformats.org/officeDocument/2006/relationships/tags" Target="../tags/tag288.xml"/><Relationship Id="rId7" Type="http://schemas.openxmlformats.org/officeDocument/2006/relationships/tags" Target="../tags/tag287.xml"/><Relationship Id="rId6" Type="http://schemas.openxmlformats.org/officeDocument/2006/relationships/tags" Target="../tags/tag286.xml"/><Relationship Id="rId5" Type="http://schemas.openxmlformats.org/officeDocument/2006/relationships/tags" Target="../tags/tag285.xml"/><Relationship Id="rId4" Type="http://schemas.openxmlformats.org/officeDocument/2006/relationships/tags" Target="../tags/tag284.xml"/><Relationship Id="rId3" Type="http://schemas.openxmlformats.org/officeDocument/2006/relationships/tags" Target="../tags/tag283.xml"/><Relationship Id="rId2" Type="http://schemas.openxmlformats.org/officeDocument/2006/relationships/tags" Target="../tags/tag282.xml"/><Relationship Id="rId1" Type="http://schemas.openxmlformats.org/officeDocument/2006/relationships/tags" Target="../tags/tag28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jpeg"/><Relationship Id="rId8" Type="http://schemas.openxmlformats.org/officeDocument/2006/relationships/tags" Target="../tags/tag295.xml"/><Relationship Id="rId7" Type="http://schemas.openxmlformats.org/officeDocument/2006/relationships/tags" Target="../tags/tag294.xml"/><Relationship Id="rId6" Type="http://schemas.openxmlformats.org/officeDocument/2006/relationships/tags" Target="../tags/tag293.xml"/><Relationship Id="rId5" Type="http://schemas.openxmlformats.org/officeDocument/2006/relationships/tags" Target="../tags/tag292.xml"/><Relationship Id="rId4" Type="http://schemas.openxmlformats.org/officeDocument/2006/relationships/image" Target="../media/image2.jpeg"/><Relationship Id="rId3" Type="http://schemas.openxmlformats.org/officeDocument/2006/relationships/tags" Target="../tags/tag291.xml"/><Relationship Id="rId2" Type="http://schemas.openxmlformats.org/officeDocument/2006/relationships/tags" Target="../tags/tag290.xml"/><Relationship Id="rId13" Type="http://schemas.openxmlformats.org/officeDocument/2006/relationships/slideLayout" Target="../slideLayouts/slideLayout34.xml"/><Relationship Id="rId12" Type="http://schemas.openxmlformats.org/officeDocument/2006/relationships/tags" Target="../tags/tag298.xml"/><Relationship Id="rId11" Type="http://schemas.openxmlformats.org/officeDocument/2006/relationships/tags" Target="../tags/tag297.xml"/><Relationship Id="rId10" Type="http://schemas.openxmlformats.org/officeDocument/2006/relationships/tags" Target="../tags/tag296.xml"/><Relationship Id="rId1" Type="http://schemas.openxmlformats.org/officeDocument/2006/relationships/tags" Target="../tags/tag289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301.xml"/><Relationship Id="rId2" Type="http://schemas.openxmlformats.org/officeDocument/2006/relationships/tags" Target="../tags/tag300.xml"/><Relationship Id="rId1" Type="http://schemas.openxmlformats.org/officeDocument/2006/relationships/tags" Target="../tags/tag299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09.xml"/><Relationship Id="rId8" Type="http://schemas.openxmlformats.org/officeDocument/2006/relationships/tags" Target="../tags/tag308.xml"/><Relationship Id="rId7" Type="http://schemas.openxmlformats.org/officeDocument/2006/relationships/tags" Target="../tags/tag307.xml"/><Relationship Id="rId6" Type="http://schemas.openxmlformats.org/officeDocument/2006/relationships/tags" Target="../tags/tag306.xml"/><Relationship Id="rId5" Type="http://schemas.openxmlformats.org/officeDocument/2006/relationships/tags" Target="../tags/tag305.xml"/><Relationship Id="rId4" Type="http://schemas.openxmlformats.org/officeDocument/2006/relationships/tags" Target="../tags/tag304.xml"/><Relationship Id="rId3" Type="http://schemas.openxmlformats.org/officeDocument/2006/relationships/image" Target="../media/image4.jpeg"/><Relationship Id="rId2" Type="http://schemas.openxmlformats.org/officeDocument/2006/relationships/tags" Target="../tags/tag303.xml"/><Relationship Id="rId13" Type="http://schemas.openxmlformats.org/officeDocument/2006/relationships/slideLayout" Target="../slideLayouts/slideLayout33.xml"/><Relationship Id="rId12" Type="http://schemas.openxmlformats.org/officeDocument/2006/relationships/tags" Target="../tags/tag312.xml"/><Relationship Id="rId11" Type="http://schemas.openxmlformats.org/officeDocument/2006/relationships/tags" Target="../tags/tag311.xml"/><Relationship Id="rId10" Type="http://schemas.openxmlformats.org/officeDocument/2006/relationships/tags" Target="../tags/tag310.xml"/><Relationship Id="rId1" Type="http://schemas.openxmlformats.org/officeDocument/2006/relationships/tags" Target="../tags/tag30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320.xml"/><Relationship Id="rId8" Type="http://schemas.openxmlformats.org/officeDocument/2006/relationships/tags" Target="../tags/tag319.xml"/><Relationship Id="rId7" Type="http://schemas.openxmlformats.org/officeDocument/2006/relationships/tags" Target="../tags/tag318.xml"/><Relationship Id="rId6" Type="http://schemas.openxmlformats.org/officeDocument/2006/relationships/tags" Target="../tags/tag317.xml"/><Relationship Id="rId5" Type="http://schemas.openxmlformats.org/officeDocument/2006/relationships/tags" Target="../tags/tag316.xml"/><Relationship Id="rId4" Type="http://schemas.openxmlformats.org/officeDocument/2006/relationships/tags" Target="../tags/tag315.xml"/><Relationship Id="rId3" Type="http://schemas.openxmlformats.org/officeDocument/2006/relationships/image" Target="../media/image5.jpeg"/><Relationship Id="rId2" Type="http://schemas.openxmlformats.org/officeDocument/2006/relationships/tags" Target="../tags/tag314.xml"/><Relationship Id="rId11" Type="http://schemas.openxmlformats.org/officeDocument/2006/relationships/slideLayout" Target="../slideLayouts/slideLayout32.xml"/><Relationship Id="rId10" Type="http://schemas.openxmlformats.org/officeDocument/2006/relationships/tags" Target="../tags/tag321.xml"/><Relationship Id="rId1" Type="http://schemas.openxmlformats.org/officeDocument/2006/relationships/tags" Target="../tags/tag31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329.xml"/><Relationship Id="rId8" Type="http://schemas.openxmlformats.org/officeDocument/2006/relationships/tags" Target="../tags/tag328.xml"/><Relationship Id="rId7" Type="http://schemas.openxmlformats.org/officeDocument/2006/relationships/tags" Target="../tags/tag327.xml"/><Relationship Id="rId6" Type="http://schemas.openxmlformats.org/officeDocument/2006/relationships/tags" Target="../tags/tag326.xml"/><Relationship Id="rId5" Type="http://schemas.openxmlformats.org/officeDocument/2006/relationships/tags" Target="../tags/tag325.xml"/><Relationship Id="rId4" Type="http://schemas.openxmlformats.org/officeDocument/2006/relationships/tags" Target="../tags/tag324.xml"/><Relationship Id="rId3" Type="http://schemas.openxmlformats.org/officeDocument/2006/relationships/image" Target="../media/image6.png"/><Relationship Id="rId2" Type="http://schemas.openxmlformats.org/officeDocument/2006/relationships/tags" Target="../tags/tag323.xml"/><Relationship Id="rId11" Type="http://schemas.openxmlformats.org/officeDocument/2006/relationships/slideLayout" Target="../slideLayouts/slideLayout31.xml"/><Relationship Id="rId10" Type="http://schemas.openxmlformats.org/officeDocument/2006/relationships/tags" Target="../tags/tag330.xml"/><Relationship Id="rId1" Type="http://schemas.openxmlformats.org/officeDocument/2006/relationships/tags" Target="../tags/tag3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占位符 4"/>
          <p:cNvSpPr>
            <a:spLocks noGrp="1"/>
          </p:cNvSpPr>
          <p:nvPr>
            <p:ph type="body" idx="13"/>
            <p:custDataLst>
              <p:tags r:id="rId1"/>
            </p:custDataLst>
          </p:nvPr>
        </p:nvSpPr>
        <p:spPr/>
        <p:txBody>
          <a:bodyPr/>
          <a:p>
            <a:r>
              <a:rPr lang="en-US" altLang="zh-CN">
                <a:latin typeface="汉仪中等线简" panose="00020600040101010101" charset="-122"/>
                <a:ea typeface="汉仪中等线简" panose="00020600040101010101" charset="-122"/>
              </a:rPr>
              <a:t>2026/01/04</a:t>
            </a:r>
            <a:endParaRPr lang="en-US" altLang="zh-CN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文黑-55简" panose="00020600040101010101" charset="-122"/>
                <a:ea typeface="汉仪文黑-55简" panose="00020600040101010101" charset="-122"/>
              </a:rPr>
              <a:t>Office高效办公教程</a:t>
            </a:r>
            <a:endParaRPr lang="zh-CN" altLang="en-US">
              <a:latin typeface="汉仪文黑-55简" panose="00020600040101010101" charset="-122"/>
              <a:ea typeface="汉仪文黑-55简" panose="00020600040101010101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5"/>
            <p:custDataLst>
              <p:tags r:id="rId3"/>
            </p:custDataLst>
          </p:nvPr>
        </p:nvSpPr>
        <p:spPr/>
        <p:txBody>
          <a:bodyPr>
            <a:normAutofit/>
          </a:bodyPr>
          <a:p>
            <a:r>
              <a:rPr lang="en-US" altLang="zh-CN">
                <a:latin typeface="汉仪中等线简" panose="00020600040101010101" charset="-122"/>
                <a:ea typeface="汉仪中等线简" panose="00020600040101010101" charset="-122"/>
              </a:rPr>
              <a:t>汇报人：250517005</a:t>
            </a:r>
            <a:r>
              <a:rPr lang="zh-CN" altLang="en-US">
                <a:latin typeface="汉仪中等线简" panose="00020600040101010101" charset="-122"/>
                <a:ea typeface="汉仪中等线简" panose="00020600040101010101" charset="-122"/>
              </a:rPr>
              <a:t>赖慧盈</a:t>
            </a:r>
            <a:endParaRPr lang="en-US" altLang="zh-CN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文黑-55简" panose="00020600040101010101" charset="-122"/>
                <a:ea typeface="汉仪文黑-55简" panose="00020600040101010101" charset="-122"/>
              </a:rPr>
              <a:t>进阶效率技巧</a:t>
            </a:r>
            <a:endParaRPr lang="zh-CN" altLang="en-US">
              <a:latin typeface="汉仪文黑-55简" panose="00020600040101010101" charset="-122"/>
              <a:ea typeface="汉仪文黑-55简" panose="00020600040101010101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>
                <a:latin typeface="汉仪中等线简" panose="00020600040101010101" charset="-122"/>
                <a:ea typeface="汉仪中等线简" panose="00020600040101010101" charset="-122"/>
              </a:rPr>
              <a:t>03</a:t>
            </a:r>
            <a:endParaRPr lang="en-US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文黑-55简" panose="00020600040101010101" charset="-122"/>
                <a:ea typeface="汉仪文黑-55简" panose="00020600040101010101" charset="-122"/>
              </a:rPr>
              <a:t>快捷键组合大全</a:t>
            </a:r>
            <a:endParaRPr lang="zh-CN" altLang="en-US">
              <a:latin typeface="汉仪文黑-55简" panose="00020600040101010101" charset="-122"/>
              <a:ea typeface="汉仪文黑-55简" panose="00020600040101010101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>
            <a:noAutofit/>
          </a:bodyPr>
          <a:p>
            <a:r>
              <a:rPr lang="zh-CN" altLang="en-US" sz="3200">
                <a:latin typeface="汉仪中等线简" panose="00020600040101010101" charset="-122"/>
                <a:ea typeface="汉仪中等线简" panose="00020600040101010101" charset="-122"/>
              </a:rPr>
              <a:t>通用操作快捷键</a:t>
            </a:r>
            <a:endParaRPr lang="zh-CN" altLang="en-US" sz="320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4" name="装饰  2"/>
          <p:cNvSpPr>
            <a:spLocks noGrp="1"/>
          </p:cNvSpPr>
          <p:nvPr>
            <p:ph type="body" idx="16390"/>
            <p:custDataLst>
              <p:tags r:id="rId3"/>
            </p:custDataLst>
          </p:nvPr>
        </p:nvSpPr>
        <p:spPr/>
        <p:txBody>
          <a:bodyPr/>
          <a:p>
            <a:r>
              <a:rPr lang="zh-CN" altLang="en-US">
                <a:latin typeface="汉仪中等线简" panose="00020600040101010101" charset="-122"/>
                <a:ea typeface="汉仪中等线简" panose="00020600040101010101" charset="-122"/>
              </a:rPr>
              <a:t> </a:t>
            </a:r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4"/>
            </p:custDataLst>
          </p:nvPr>
        </p:nvSpPr>
        <p:spPr>
          <a:xfrm>
            <a:off x="914427" y="3274824"/>
            <a:ext cx="4724400" cy="609600"/>
          </a:xfrm>
        </p:spPr>
        <p:txBody>
          <a:bodyPr>
            <a:noAutofit/>
          </a:bodyPr>
          <a:p>
            <a:r>
              <a:rPr lang="zh-CN" altLang="en-US" sz="2400">
                <a:latin typeface="汉仪中等线简" panose="00020600040101010101" charset="-122"/>
                <a:ea typeface="汉仪中等线简" panose="00020600040101010101" charset="-122"/>
              </a:rPr>
              <a:t>Ctrl+C（复制）、Ctrl+V（粘贴）、Ctrl+Z（撤销）为必备快捷键，适用于所有组件</a:t>
            </a:r>
            <a:endParaRPr lang="zh-CN" altLang="en-US" sz="240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5"/>
            </p:custDataLst>
          </p:nvPr>
        </p:nvSpPr>
        <p:spPr/>
        <p:txBody>
          <a:bodyPr>
            <a:noAutofit/>
          </a:bodyPr>
          <a:p>
            <a:r>
              <a:rPr lang="zh-CN" altLang="en-US" sz="3200">
                <a:latin typeface="汉仪中等线简" panose="00020600040101010101" charset="-122"/>
                <a:ea typeface="汉仪中等线简" panose="00020600040101010101" charset="-122"/>
              </a:rPr>
              <a:t>组件专属快捷键</a:t>
            </a:r>
            <a:endParaRPr lang="zh-CN" altLang="en-US" sz="320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7" name="装饰  5"/>
          <p:cNvSpPr>
            <a:spLocks noGrp="1"/>
          </p:cNvSpPr>
          <p:nvPr>
            <p:ph type="body" idx="16391"/>
            <p:custDataLst>
              <p:tags r:id="rId6"/>
            </p:custDataLst>
          </p:nvPr>
        </p:nvSpPr>
        <p:spPr/>
        <p:txBody>
          <a:bodyPr/>
          <a:p>
            <a:r>
              <a:rPr lang="zh-CN" altLang="en-US">
                <a:latin typeface="汉仪中等线简" panose="00020600040101010101" charset="-122"/>
                <a:ea typeface="汉仪中等线简" panose="00020600040101010101" charset="-122"/>
              </a:rPr>
              <a:t> </a:t>
            </a:r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>
          <a:xfrm>
            <a:off x="6553263" y="3274824"/>
            <a:ext cx="4724400" cy="609600"/>
          </a:xfrm>
        </p:spPr>
        <p:txBody>
          <a:bodyPr>
            <a:noAutofit/>
          </a:bodyPr>
          <a:p>
            <a:r>
              <a:rPr lang="zh-CN" altLang="en-US" sz="2400">
                <a:latin typeface="汉仪中等线简" panose="00020600040101010101" charset="-122"/>
                <a:ea typeface="汉仪中等线简" panose="00020600040101010101" charset="-122"/>
              </a:rPr>
              <a:t>Word：Ctrl+B（加粗）、Excel：Ctrl+S（保存）、PPT：Ctrl+M（新建幻灯片）</a:t>
            </a:r>
            <a:endParaRPr lang="zh-CN" altLang="en-US" sz="240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文黑-55简" panose="00020600040101010101" charset="-122"/>
                <a:ea typeface="汉仪文黑-55简" panose="00020600040101010101" charset="-122"/>
              </a:rPr>
              <a:t>模板与样式复用</a:t>
            </a:r>
            <a:endParaRPr lang="zh-CN" altLang="en-US">
              <a:latin typeface="汉仪文黑-55简" panose="00020600040101010101" charset="-122"/>
              <a:ea typeface="汉仪文黑-55简" panose="00020600040101010101" charset="-122"/>
            </a:endParaRPr>
          </a:p>
        </p:txBody>
      </p:sp>
      <p:pic>
        <p:nvPicPr>
          <p:cNvPr id="11" name="内容占位符 10" descr="b9056a68-e96f-11f0-a10f-1248f206d5ac"/>
          <p:cNvPicPr>
            <a:picLocks noChangeAspect="1"/>
          </p:cNvPicPr>
          <p:nvPr>
            <p:ph idx="16390"/>
            <p:custDataLst>
              <p:tags r:id="rId2"/>
            </p:custDataLst>
          </p:nvPr>
        </p:nvPicPr>
        <p:blipFill>
          <a:blip r:embed="rId3"/>
          <a:srcRect t="10190" r="10185" b="49476"/>
          <a:stretch>
            <a:fillRect/>
          </a:stretch>
        </p:blipFill>
        <p:spPr>
          <a:xfrm>
            <a:off x="609600" y="1524000"/>
            <a:ext cx="10972800" cy="2489200"/>
          </a:xfrm>
          <a:custGeom>
            <a:avLst/>
            <a:gdLst>
              <a:gd name="connisteX0" fmla="*/ 0 w 10972800"/>
              <a:gd name="connsiteY0" fmla="*/ 0 h 2489200"/>
              <a:gd name="connisteX1" fmla="*/ 10972800 w 10972800"/>
              <a:gd name="connsiteY1" fmla="*/ 0 h 2489200"/>
              <a:gd name="connisteX2" fmla="*/ 10972800 w 10972800"/>
              <a:gd name="connsiteY2" fmla="*/ 2489200 h 2489200"/>
              <a:gd name="connisteX3" fmla="*/ 0 w 10972800"/>
              <a:gd name="connsiteY3" fmla="*/ 2489200 h 2489200"/>
              <a:gd name="connisteX4" fmla="*/ 0 w 10972800"/>
              <a:gd name="connsiteY4" fmla="*/ 0 h 248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0972800" h="2489200">
                <a:moveTo>
                  <a:pt x="0" y="0"/>
                </a:moveTo>
                <a:lnTo>
                  <a:pt x="10972800" y="0"/>
                </a:lnTo>
                <a:lnTo>
                  <a:pt x="10972800" y="2489200"/>
                </a:lnTo>
                <a:lnTo>
                  <a:pt x="0" y="24892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Autofit/>
          </a:bodyPr>
          <a:p>
            <a:r>
              <a:rPr lang="zh-CN" altLang="en-US" sz="3200">
                <a:latin typeface="汉仪中等线简" panose="00020600040101010101" charset="-122"/>
                <a:ea typeface="汉仪中等线简" panose="00020600040101010101" charset="-122"/>
              </a:rPr>
              <a:t>官方模板资源</a:t>
            </a:r>
            <a:endParaRPr lang="zh-CN" altLang="en-US" sz="320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>
          <a:xfrm>
            <a:off x="609537" y="5186936"/>
            <a:ext cx="5181600" cy="1219200"/>
          </a:xfrm>
        </p:spPr>
        <p:txBody>
          <a:bodyPr>
            <a:noAutofit/>
          </a:bodyPr>
          <a:p>
            <a:r>
              <a:rPr lang="zh-CN" altLang="en-US" sz="2400">
                <a:latin typeface="汉仪中等线简" panose="00020600040101010101" charset="-122"/>
                <a:ea typeface="汉仪中等线简" panose="00020600040101010101" charset="-122"/>
              </a:rPr>
              <a:t>可通过Office官网或WPS模板中心获取免费模板，涵盖报告、简历、演示等场景</a:t>
            </a:r>
            <a:endParaRPr lang="zh-CN" altLang="en-US" sz="240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/>
        <p:txBody>
          <a:bodyPr>
            <a:noAutofit/>
          </a:bodyPr>
          <a:p>
            <a:r>
              <a:rPr lang="zh-CN" altLang="en-US" sz="3200">
                <a:latin typeface="汉仪中等线简" panose="00020600040101010101" charset="-122"/>
                <a:ea typeface="汉仪中等线简" panose="00020600040101010101" charset="-122"/>
              </a:rPr>
              <a:t>自定义模板制作</a:t>
            </a:r>
            <a:endParaRPr lang="zh-CN" altLang="en-US" sz="320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>
          <a:xfrm>
            <a:off x="6400701" y="5187035"/>
            <a:ext cx="5181600" cy="1219200"/>
          </a:xfrm>
        </p:spPr>
        <p:txBody>
          <a:bodyPr>
            <a:noAutofit/>
          </a:bodyPr>
          <a:p>
            <a:r>
              <a:rPr lang="zh-CN" altLang="en-US" sz="2400">
                <a:latin typeface="汉仪中等线简" panose="00020600040101010101" charset="-122"/>
                <a:ea typeface="汉仪中等线简" panose="00020600040101010101" charset="-122"/>
              </a:rPr>
              <a:t>将常用格式保存为模板文件，下次直接调用，确保文档风格统一</a:t>
            </a:r>
            <a:endParaRPr lang="zh-CN" altLang="en-US" sz="240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文黑-55简" panose="00020600040101010101" charset="-122"/>
                <a:ea typeface="汉仪文黑-55简" panose="00020600040101010101" charset="-122"/>
              </a:rPr>
              <a:t>实战场景应用</a:t>
            </a:r>
            <a:endParaRPr lang="zh-CN" altLang="en-US">
              <a:latin typeface="汉仪文黑-55简" panose="00020600040101010101" charset="-122"/>
              <a:ea typeface="汉仪文黑-55简" panose="00020600040101010101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>
                <a:latin typeface="汉仪中等线简" panose="00020600040101010101" charset="-122"/>
                <a:ea typeface="汉仪中等线简" panose="00020600040101010101" charset="-122"/>
              </a:rPr>
              <a:t>04</a:t>
            </a:r>
            <a:endParaRPr lang="en-US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文黑-55简" panose="00020600040101010101" charset="-122"/>
                <a:ea typeface="汉仪文黑-55简" panose="00020600040101010101" charset="-122"/>
              </a:rPr>
              <a:t>职场报告撰写流程</a:t>
            </a:r>
            <a:endParaRPr lang="zh-CN" altLang="en-US">
              <a:latin typeface="汉仪文黑-55简" panose="00020600040101010101" charset="-122"/>
              <a:ea typeface="汉仪文黑-55简" panose="00020600040101010101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>
          <a:xfrm>
            <a:off x="474335" y="1926407"/>
            <a:ext cx="5181600" cy="406400"/>
          </a:xfrm>
        </p:spPr>
        <p:txBody>
          <a:bodyPr>
            <a:noAutofit/>
          </a:bodyPr>
          <a:p>
            <a:r>
              <a:rPr lang="zh-CN" altLang="en-US" sz="3600">
                <a:latin typeface="汉仪中等线简" panose="00020600040101010101" charset="-122"/>
                <a:ea typeface="汉仪中等线简" panose="00020600040101010101" charset="-122"/>
              </a:rPr>
              <a:t>报告结构搭建</a:t>
            </a:r>
            <a:endParaRPr lang="zh-CN" altLang="en-US" sz="360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6387"/>
            <p:custDataLst>
              <p:tags r:id="rId3"/>
            </p:custDataLst>
          </p:nvPr>
        </p:nvSpPr>
        <p:spPr>
          <a:xfrm>
            <a:off x="474335" y="3053994"/>
            <a:ext cx="5181600" cy="609600"/>
          </a:xfrm>
        </p:spPr>
        <p:txBody>
          <a:bodyPr>
            <a:noAutofit/>
          </a:bodyPr>
          <a:p>
            <a:r>
              <a:rPr lang="zh-CN" altLang="en-US" sz="2400">
                <a:latin typeface="汉仪中等线简" panose="00020600040101010101" charset="-122"/>
                <a:ea typeface="汉仪中等线简" panose="00020600040101010101" charset="-122"/>
              </a:rPr>
              <a:t>采用“封面+目录+正文+结论+附录”结构，逻辑清晰，层次分明</a:t>
            </a:r>
            <a:endParaRPr lang="zh-CN" altLang="en-US" sz="240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8"/>
            <p:custDataLst>
              <p:tags r:id="rId4"/>
            </p:custDataLst>
          </p:nvPr>
        </p:nvSpPr>
        <p:spPr>
          <a:xfrm>
            <a:off x="6197897" y="1926461"/>
            <a:ext cx="5181600" cy="406400"/>
          </a:xfrm>
        </p:spPr>
        <p:txBody>
          <a:bodyPr>
            <a:noAutofit/>
          </a:bodyPr>
          <a:p>
            <a:r>
              <a:rPr lang="zh-CN" altLang="en-US" sz="3600">
                <a:latin typeface="汉仪中等线简" panose="00020600040101010101" charset="-122"/>
                <a:ea typeface="汉仪中等线简" panose="00020600040101010101" charset="-122"/>
              </a:rPr>
              <a:t>格式优化要点</a:t>
            </a:r>
            <a:endParaRPr lang="zh-CN" altLang="en-US" sz="360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9"/>
            <p:custDataLst>
              <p:tags r:id="rId5"/>
            </p:custDataLst>
          </p:nvPr>
        </p:nvSpPr>
        <p:spPr>
          <a:xfrm>
            <a:off x="6197897" y="3053994"/>
            <a:ext cx="5384430" cy="902538"/>
          </a:xfrm>
        </p:spPr>
        <p:txBody>
          <a:bodyPr>
            <a:noAutofit/>
          </a:bodyPr>
          <a:p>
            <a:r>
              <a:rPr lang="zh-CN" altLang="en-US" sz="2400">
                <a:latin typeface="汉仪中等线简" panose="00020600040101010101" charset="-122"/>
                <a:ea typeface="汉仪中等线简" panose="00020600040101010101" charset="-122"/>
              </a:rPr>
              <a:t>使用页眉页脚添加页码与公司logo，插入图表可视化数据，提升报告专业性</a:t>
            </a:r>
            <a:endParaRPr lang="zh-CN" altLang="en-US" sz="240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文黑-55简" panose="00020600040101010101" charset="-122"/>
                <a:ea typeface="汉仪文黑-55简" panose="00020600040101010101" charset="-122"/>
              </a:rPr>
              <a:t>演示文稿制作步骤</a:t>
            </a:r>
            <a:endParaRPr lang="zh-CN" altLang="en-US">
              <a:latin typeface="汉仪文黑-55简" panose="00020600040101010101" charset="-122"/>
              <a:ea typeface="汉仪文黑-55简" panose="00020600040101010101" charset="-122"/>
            </a:endParaRPr>
          </a:p>
        </p:txBody>
      </p:sp>
      <p:pic>
        <p:nvPicPr>
          <p:cNvPr id="13" name="内容占位符 12" descr="b8fd3b7d-e96f-11f0-a085-66132db5548b"/>
          <p:cNvPicPr>
            <a:picLocks noChangeAspect="1"/>
          </p:cNvPicPr>
          <p:nvPr>
            <p:ph idx="16390"/>
            <p:custDataLst>
              <p:tags r:id="rId2"/>
            </p:custDataLst>
          </p:nvPr>
        </p:nvPicPr>
        <p:blipFill>
          <a:blip r:embed="rId3"/>
          <a:srcRect t="23294" b="23697"/>
          <a:stretch>
            <a:fillRect/>
          </a:stretch>
        </p:blipFill>
        <p:spPr>
          <a:xfrm>
            <a:off x="609600" y="3098800"/>
            <a:ext cx="10972800" cy="3149600"/>
          </a:xfrm>
          <a:custGeom>
            <a:avLst/>
            <a:gdLst>
              <a:gd name="connisteX0" fmla="*/ 0 w 10972800"/>
              <a:gd name="connsiteY0" fmla="*/ 0 h 3149600"/>
              <a:gd name="connisteX1" fmla="*/ 10972800 w 10972800"/>
              <a:gd name="connsiteY1" fmla="*/ 0 h 3149600"/>
              <a:gd name="connisteX2" fmla="*/ 10972800 w 10972800"/>
              <a:gd name="connsiteY2" fmla="*/ 3149600 h 3149600"/>
              <a:gd name="connisteX3" fmla="*/ 0 w 10972800"/>
              <a:gd name="connsiteY3" fmla="*/ 3149600 h 3149600"/>
              <a:gd name="connisteX4" fmla="*/ 0 w 10972800"/>
              <a:gd name="connsiteY4" fmla="*/ 0 h 314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0972800" h="3149600">
                <a:moveTo>
                  <a:pt x="0" y="0"/>
                </a:moveTo>
                <a:lnTo>
                  <a:pt x="10972800" y="0"/>
                </a:lnTo>
                <a:lnTo>
                  <a:pt x="10972800" y="3149600"/>
                </a:lnTo>
                <a:lnTo>
                  <a:pt x="0" y="31496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1"/>
            <p:custDataLst>
              <p:tags r:id="rId4"/>
            </p:custDataLst>
          </p:nvPr>
        </p:nvSpPr>
        <p:spPr/>
        <p:txBody>
          <a:bodyPr/>
          <a:p>
            <a:r>
              <a:rPr lang="zh-CN" altLang="en-US">
                <a:latin typeface="汉仪中等线简" panose="00020600040101010101" charset="-122"/>
                <a:ea typeface="汉仪中等线简" panose="00020600040101010101" charset="-122"/>
              </a:rPr>
              <a:t> </a:t>
            </a:r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Autofit/>
          </a:bodyPr>
          <a:p>
            <a:r>
              <a:rPr lang="zh-CN" altLang="en-US" sz="3200">
                <a:latin typeface="汉仪中等线简" panose="00020600040101010101" charset="-122"/>
                <a:ea typeface="汉仪中等线简" panose="00020600040101010101" charset="-122"/>
              </a:rPr>
              <a:t>内容框架设计</a:t>
            </a:r>
            <a:endParaRPr lang="zh-CN" altLang="en-US" sz="320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>
          <a:xfrm>
            <a:off x="4800582" y="1117672"/>
            <a:ext cx="3009900" cy="1524000"/>
          </a:xfrm>
        </p:spPr>
        <p:txBody>
          <a:bodyPr>
            <a:noAutofit/>
          </a:bodyPr>
          <a:p>
            <a:r>
              <a:rPr lang="zh-CN" altLang="en-US" sz="2400">
                <a:latin typeface="汉仪中等线简" panose="00020600040101010101" charset="-122"/>
                <a:ea typeface="汉仪中等线简" panose="00020600040101010101" charset="-122"/>
              </a:rPr>
              <a:t>采用“问题引入+解决方案+结论总结”结构，逻辑连贯，重点突出</a:t>
            </a:r>
            <a:endParaRPr lang="zh-CN" altLang="en-US" sz="240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7" name="装饰  5"/>
          <p:cNvSpPr>
            <a:spLocks noGrp="1"/>
          </p:cNvSpPr>
          <p:nvPr>
            <p:ph type="body" idx="16392"/>
            <p:custDataLst>
              <p:tags r:id="rId7"/>
            </p:custDataLst>
          </p:nvPr>
        </p:nvSpPr>
        <p:spPr/>
        <p:txBody>
          <a:bodyPr/>
          <a:p>
            <a:r>
              <a:rPr lang="zh-CN" altLang="en-US">
                <a:latin typeface="汉仪中等线简" panose="00020600040101010101" charset="-122"/>
                <a:ea typeface="汉仪中等线简" panose="00020600040101010101" charset="-122"/>
              </a:rPr>
              <a:t> </a:t>
            </a:r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>
            <a:noAutofit/>
          </a:bodyPr>
          <a:p>
            <a:r>
              <a:rPr lang="zh-CN" altLang="en-US" sz="3200">
                <a:latin typeface="汉仪中等线简" panose="00020600040101010101" charset="-122"/>
                <a:ea typeface="汉仪中等线简" panose="00020600040101010101" charset="-122"/>
              </a:rPr>
              <a:t>演示技巧分享</a:t>
            </a:r>
            <a:endParaRPr lang="zh-CN" altLang="en-US" sz="320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Autofit/>
          </a:bodyPr>
          <a:p>
            <a:r>
              <a:rPr lang="zh-CN" altLang="en-US" sz="2400">
                <a:latin typeface="汉仪中等线简" panose="00020600040101010101" charset="-122"/>
                <a:ea typeface="汉仪中等线简" panose="00020600040101010101" charset="-122"/>
              </a:rPr>
              <a:t>利用动画效果突出关键内容，控制每页演示时间在1-2分钟，保持观众注意力</a:t>
            </a:r>
            <a:endParaRPr lang="zh-CN" altLang="en-US" sz="240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文黑-55简" panose="00020600040101010101" charset="-122"/>
                <a:ea typeface="汉仪文黑-55简" panose="00020600040101010101" charset="-122"/>
              </a:rPr>
              <a:t>学习资源与总结</a:t>
            </a:r>
            <a:endParaRPr lang="zh-CN" altLang="en-US">
              <a:latin typeface="汉仪文黑-55简" panose="00020600040101010101" charset="-122"/>
              <a:ea typeface="汉仪文黑-55简" panose="00020600040101010101" charset="-122"/>
            </a:endParaRPr>
          </a:p>
        </p:txBody>
      </p:sp>
      <p:pic>
        <p:nvPicPr>
          <p:cNvPr id="17" name="内容占位符 16" descr="b8fb00aa-e96f-11f0-a085-66132db5548b"/>
          <p:cNvPicPr>
            <a:picLocks noChangeAspect="1"/>
          </p:cNvPicPr>
          <p:nvPr>
            <p:ph idx="16390"/>
            <p:custDataLst>
              <p:tags r:id="rId2"/>
            </p:custDataLst>
          </p:nvPr>
        </p:nvPicPr>
        <p:blipFill>
          <a:blip r:embed="rId3"/>
          <a:srcRect l="46697" r="5556"/>
          <a:stretch>
            <a:fillRect/>
          </a:stretch>
        </p:blipFill>
        <p:spPr>
          <a:xfrm>
            <a:off x="609600" y="609600"/>
            <a:ext cx="4038600" cy="5638800"/>
          </a:xfrm>
          <a:custGeom>
            <a:avLst/>
            <a:gdLst>
              <a:gd name="connisteX0" fmla="*/ 0 w 4038600"/>
              <a:gd name="connsiteY0" fmla="*/ 0 h 5638800"/>
              <a:gd name="connisteX1" fmla="*/ 4038600 w 4038600"/>
              <a:gd name="connsiteY1" fmla="*/ 0 h 5638800"/>
              <a:gd name="connisteX2" fmla="*/ 4038600 w 4038600"/>
              <a:gd name="connsiteY2" fmla="*/ 5638800 h 5638800"/>
              <a:gd name="connisteX3" fmla="*/ 0 w 4038600"/>
              <a:gd name="connsiteY3" fmla="*/ 5638800 h 5638800"/>
              <a:gd name="connisteX4" fmla="*/ 0 w 4038600"/>
              <a:gd name="connsiteY4" fmla="*/ 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4038600" h="5638800">
                <a:moveTo>
                  <a:pt x="0" y="0"/>
                </a:moveTo>
                <a:lnTo>
                  <a:pt x="4038600" y="0"/>
                </a:lnTo>
                <a:lnTo>
                  <a:pt x="4038600" y="5638800"/>
                </a:lnTo>
                <a:lnTo>
                  <a:pt x="0" y="5638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2"/>
            <p:custDataLst>
              <p:tags r:id="rId4"/>
            </p:custDataLst>
          </p:nvPr>
        </p:nvSpPr>
        <p:spPr>
          <a:xfrm>
            <a:off x="5257791" y="1625564"/>
            <a:ext cx="914400" cy="914400"/>
          </a:xfrm>
        </p:spPr>
        <p:txBody>
          <a:bodyPr/>
          <a:p>
            <a:r>
              <a:rPr lang="zh-CN" altLang="en-US">
                <a:latin typeface="汉仪中等线简" panose="00020600040101010101" charset="-122"/>
                <a:ea typeface="汉仪中等线简" panose="00020600040101010101" charset="-122"/>
              </a:rPr>
              <a:t> </a:t>
            </a:r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pic>
        <p:nvPicPr>
          <p:cNvPr id="13" name="图片占位符 12"/>
          <p:cNvPicPr/>
          <p:nvPr>
            <p:ph type="pic" idx="16391"/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1151" y="1838924"/>
            <a:ext cx="487680" cy="487680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6386"/>
            <p:custDataLst>
              <p:tags r:id="rId8"/>
            </p:custDataLst>
          </p:nvPr>
        </p:nvSpPr>
        <p:spPr>
          <a:xfrm>
            <a:off x="5257791" y="2793964"/>
            <a:ext cx="2857500" cy="406400"/>
          </a:xfrm>
        </p:spPr>
        <p:txBody>
          <a:bodyPr>
            <a:noAutofit/>
          </a:bodyPr>
          <a:p>
            <a:r>
              <a:rPr lang="zh-CN" altLang="en-US" sz="3200">
                <a:latin typeface="汉仪中等线简" panose="00020600040101010101" charset="-122"/>
                <a:ea typeface="汉仪中等线简" panose="00020600040101010101" charset="-122"/>
              </a:rPr>
              <a:t>官方学习渠道</a:t>
            </a:r>
            <a:endParaRPr lang="zh-CN" altLang="en-US" sz="320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6387"/>
            <p:custDataLst>
              <p:tags r:id="rId9"/>
            </p:custDataLst>
          </p:nvPr>
        </p:nvSpPr>
        <p:spPr>
          <a:xfrm>
            <a:off x="5257791" y="3301964"/>
            <a:ext cx="2857500" cy="1219200"/>
          </a:xfrm>
        </p:spPr>
        <p:txBody>
          <a:bodyPr>
            <a:noAutofit/>
          </a:bodyPr>
          <a:p>
            <a:r>
              <a:rPr lang="zh-CN" altLang="en-US" sz="2400">
                <a:latin typeface="汉仪中等线简" panose="00020600040101010101" charset="-122"/>
                <a:ea typeface="汉仪中等线简" panose="00020600040101010101" charset="-122"/>
              </a:rPr>
              <a:t>推荐Office官网教程、WPS学堂等平台，获取最新功能指南与进阶技巧</a:t>
            </a:r>
            <a:endParaRPr lang="zh-CN" altLang="en-US" sz="240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8" name="装饰  6"/>
          <p:cNvSpPr>
            <a:spLocks noGrp="1"/>
          </p:cNvSpPr>
          <p:nvPr>
            <p:ph type="body" idx="16394"/>
            <p:custDataLst>
              <p:tags r:id="rId10"/>
            </p:custDataLst>
          </p:nvPr>
        </p:nvSpPr>
        <p:spPr>
          <a:xfrm>
            <a:off x="8725029" y="2603035"/>
            <a:ext cx="914400" cy="914400"/>
          </a:xfrm>
        </p:spPr>
        <p:txBody>
          <a:bodyPr/>
          <a:p>
            <a:r>
              <a:rPr lang="zh-CN" altLang="en-US">
                <a:latin typeface="汉仪中等线简" panose="00020600040101010101" charset="-122"/>
                <a:ea typeface="汉仪中等线简" panose="00020600040101010101" charset="-122"/>
              </a:rPr>
              <a:t> </a:t>
            </a:r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pic>
        <p:nvPicPr>
          <p:cNvPr id="12" name="图片占位符 11"/>
          <p:cNvPicPr/>
          <p:nvPr>
            <p:ph type="pic" idx="16393"/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938389" y="2816395"/>
            <a:ext cx="487680" cy="487680"/>
          </a:xfrm>
          <a:prstGeom prst="rect">
            <a:avLst/>
          </a:prstGeom>
        </p:spPr>
      </p:pic>
      <p:sp>
        <p:nvSpPr>
          <p:cNvPr id="10" name="文本占位符 9"/>
          <p:cNvSpPr>
            <a:spLocks noGrp="1"/>
          </p:cNvSpPr>
          <p:nvPr>
            <p:ph type="body" idx="16388"/>
            <p:custDataLst>
              <p:tags r:id="rId14"/>
            </p:custDataLst>
          </p:nvPr>
        </p:nvSpPr>
        <p:spPr>
          <a:xfrm>
            <a:off x="8725029" y="3771435"/>
            <a:ext cx="2857500" cy="406400"/>
          </a:xfrm>
        </p:spPr>
        <p:txBody>
          <a:bodyPr>
            <a:noAutofit/>
          </a:bodyPr>
          <a:p>
            <a:r>
              <a:rPr lang="zh-CN" altLang="en-US" sz="3200">
                <a:latin typeface="汉仪中等线简" panose="00020600040101010101" charset="-122"/>
                <a:ea typeface="汉仪中等线简" panose="00020600040101010101" charset="-122"/>
              </a:rPr>
              <a:t>核心技巧回顾</a:t>
            </a:r>
            <a:endParaRPr lang="zh-CN" altLang="en-US" sz="320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idx="16389"/>
            <p:custDataLst>
              <p:tags r:id="rId15"/>
            </p:custDataLst>
          </p:nvPr>
        </p:nvSpPr>
        <p:spPr>
          <a:xfrm>
            <a:off x="8725029" y="4279435"/>
            <a:ext cx="2857500" cy="1219200"/>
          </a:xfrm>
        </p:spPr>
        <p:txBody>
          <a:bodyPr>
            <a:noAutofit/>
          </a:bodyPr>
          <a:p>
            <a:r>
              <a:rPr lang="zh-CN" altLang="en-US" sz="2400">
                <a:latin typeface="汉仪中等线简" panose="00020600040101010101" charset="-122"/>
                <a:ea typeface="汉仪中等线简" panose="00020600040101010101" charset="-122"/>
              </a:rPr>
              <a:t>掌握基础操作+快捷键+模板复用三大核心技巧，可提升办公效率50%以上</a:t>
            </a:r>
            <a:endParaRPr lang="zh-CN" altLang="en-US" sz="240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>
                <a:latin typeface="汉仪中等线简" panose="00020600040101010101" charset="-122"/>
                <a:ea typeface="汉仪中等线简" panose="00020600040101010101" charset="-122"/>
              </a:rPr>
              <a:t>THE END</a:t>
            </a:r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zh-CN" altLang="en-US" sz="6300">
                <a:latin typeface="汉仪文黑-55简" panose="00020600040101010101" charset="-122"/>
                <a:ea typeface="汉仪文黑-55简" panose="00020600040101010101" charset="-122"/>
              </a:rPr>
              <a:t>谢谢</a:t>
            </a:r>
            <a:endParaRPr lang="zh-CN" altLang="en-US" sz="6300">
              <a:latin typeface="汉仪文黑-55简" panose="00020600040101010101" charset="-122"/>
              <a:ea typeface="汉仪文黑-55简" panose="00020600040101010101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6386"/>
            <p:custDataLst>
              <p:tags r:id="rId1"/>
            </p:custDataLst>
          </p:nvPr>
        </p:nvSpPr>
        <p:spPr/>
        <p:txBody>
          <a:bodyPr/>
          <a:p>
            <a:r>
              <a:rPr lang="zh-CN" altLang="en-US">
                <a:latin typeface="汉仪中等线简" panose="00020600040101010101" charset="-122"/>
                <a:ea typeface="汉仪中等线简" panose="00020600040101010101" charset="-122"/>
              </a:rPr>
              <a:t>CONTENTS</a:t>
            </a:r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p>
            <a:r>
              <a:rPr lang="zh-CN" altLang="en-US" sz="4500">
                <a:latin typeface="汉仪文黑-55简" panose="00020600040101010101" charset="-122"/>
                <a:ea typeface="汉仪文黑-55简" panose="00020600040101010101" charset="-122"/>
              </a:rPr>
              <a:t>目录</a:t>
            </a:r>
            <a:endParaRPr lang="zh-CN" altLang="en-US" sz="4500">
              <a:latin typeface="汉仪文黑-55简" panose="00020600040101010101" charset="-122"/>
              <a:ea typeface="汉仪文黑-55简" panose="00020600040101010101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6388"/>
            <p:custDataLst>
              <p:tags r:id="rId3"/>
            </p:custDataLst>
          </p:nvPr>
        </p:nvSpPr>
        <p:spPr/>
        <p:txBody>
          <a:bodyPr/>
          <a:p>
            <a:r>
              <a:rPr lang="en-US" altLang="en-US">
                <a:latin typeface="汉仪中等线简" panose="00020600040101010101" charset="-122"/>
                <a:ea typeface="汉仪中等线简" panose="00020600040101010101" charset="-122"/>
              </a:rPr>
              <a:t>01</a:t>
            </a:r>
            <a:endParaRPr lang="en-US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5" name="装饰  3"/>
          <p:cNvSpPr>
            <a:spLocks noGrp="1"/>
          </p:cNvSpPr>
          <p:nvPr>
            <p:ph type="body" idx="16395"/>
            <p:custDataLst>
              <p:tags r:id="rId4"/>
            </p:custDataLst>
          </p:nvPr>
        </p:nvSpPr>
        <p:spPr/>
        <p:txBody>
          <a:bodyPr/>
          <a:p>
            <a:r>
              <a:rPr lang="zh-CN" altLang="en-US">
                <a:latin typeface="汉仪中等线简" panose="00020600040101010101" charset="-122"/>
                <a:ea typeface="汉仪中等线简" panose="00020600040101010101" charset="-122"/>
              </a:rPr>
              <a:t> </a:t>
            </a:r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中等线简" panose="00020600040101010101" charset="-122"/>
                <a:ea typeface="汉仪中等线简" panose="00020600040101010101" charset="-122"/>
              </a:rPr>
              <a:t>Office基础入门</a:t>
            </a:r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6390"/>
            <p:custDataLst>
              <p:tags r:id="rId6"/>
            </p:custDataLst>
          </p:nvPr>
        </p:nvSpPr>
        <p:spPr/>
        <p:txBody>
          <a:bodyPr/>
          <a:p>
            <a:r>
              <a:rPr lang="en-US" altLang="en-US">
                <a:latin typeface="汉仪中等线简" panose="00020600040101010101" charset="-122"/>
                <a:ea typeface="汉仪中等线简" panose="00020600040101010101" charset="-122"/>
              </a:rPr>
              <a:t>02</a:t>
            </a:r>
            <a:endParaRPr lang="en-US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8" name="装饰  6"/>
          <p:cNvSpPr>
            <a:spLocks noGrp="1"/>
          </p:cNvSpPr>
          <p:nvPr>
            <p:ph type="body" idx="16396"/>
            <p:custDataLst>
              <p:tags r:id="rId7"/>
            </p:custDataLst>
          </p:nvPr>
        </p:nvSpPr>
        <p:spPr/>
        <p:txBody>
          <a:bodyPr/>
          <a:p>
            <a:r>
              <a:rPr lang="zh-CN" altLang="en-US">
                <a:latin typeface="汉仪中等线简" panose="00020600040101010101" charset="-122"/>
                <a:ea typeface="汉仪中等线简" panose="00020600040101010101" charset="-122"/>
              </a:rPr>
              <a:t> </a:t>
            </a:r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中等线简" panose="00020600040101010101" charset="-122"/>
                <a:ea typeface="汉仪中等线简" panose="00020600040101010101" charset="-122"/>
              </a:rPr>
              <a:t>核心技能速成</a:t>
            </a:r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idx="16392"/>
            <p:custDataLst>
              <p:tags r:id="rId9"/>
            </p:custDataLst>
          </p:nvPr>
        </p:nvSpPr>
        <p:spPr/>
        <p:txBody>
          <a:bodyPr/>
          <a:p>
            <a:r>
              <a:rPr lang="en-US" altLang="en-US">
                <a:latin typeface="汉仪中等线简" panose="00020600040101010101" charset="-122"/>
                <a:ea typeface="汉仪中等线简" panose="00020600040101010101" charset="-122"/>
              </a:rPr>
              <a:t>03</a:t>
            </a:r>
            <a:endParaRPr lang="en-US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1" name="装饰  9"/>
          <p:cNvSpPr>
            <a:spLocks noGrp="1"/>
          </p:cNvSpPr>
          <p:nvPr>
            <p:ph type="body" idx="16397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>
                <a:latin typeface="汉仪中等线简" panose="00020600040101010101" charset="-122"/>
                <a:ea typeface="汉仪中等线简" panose="00020600040101010101" charset="-122"/>
              </a:rPr>
              <a:t> </a:t>
            </a:r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中等线简" panose="00020600040101010101" charset="-122"/>
                <a:ea typeface="汉仪中等线简" panose="00020600040101010101" charset="-122"/>
              </a:rPr>
              <a:t>进阶效率技巧</a:t>
            </a:r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94"/>
            <p:custDataLst>
              <p:tags r:id="rId12"/>
            </p:custDataLst>
          </p:nvPr>
        </p:nvSpPr>
        <p:spPr/>
        <p:txBody>
          <a:bodyPr/>
          <a:p>
            <a:r>
              <a:rPr lang="en-US" altLang="en-US">
                <a:latin typeface="汉仪中等线简" panose="00020600040101010101" charset="-122"/>
                <a:ea typeface="汉仪中等线简" panose="00020600040101010101" charset="-122"/>
              </a:rPr>
              <a:t>04</a:t>
            </a:r>
            <a:endParaRPr lang="en-US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4" name="装饰  2"/>
          <p:cNvSpPr>
            <a:spLocks noGrp="1"/>
          </p:cNvSpPr>
          <p:nvPr>
            <p:ph type="body" idx="16398"/>
            <p:custDataLst>
              <p:tags r:id="rId13"/>
            </p:custDataLst>
          </p:nvPr>
        </p:nvSpPr>
        <p:spPr/>
        <p:txBody>
          <a:bodyPr/>
          <a:p>
            <a:r>
              <a:rPr lang="zh-CN" altLang="en-US">
                <a:latin typeface="汉仪中等线简" panose="00020600040101010101" charset="-122"/>
                <a:ea typeface="汉仪中等线简" panose="00020600040101010101" charset="-122"/>
              </a:rPr>
              <a:t> </a:t>
            </a:r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93"/>
            <p:custDataLst>
              <p:tags r:id="rId14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中等线简" panose="00020600040101010101" charset="-122"/>
                <a:ea typeface="汉仪中等线简" panose="00020600040101010101" charset="-122"/>
              </a:rPr>
              <a:t>实战场景应用</a:t>
            </a:r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文黑-55简" panose="00020600040101010101" charset="-122"/>
                <a:ea typeface="汉仪文黑-55简" panose="00020600040101010101" charset="-122"/>
              </a:rPr>
              <a:t>Office基础入门</a:t>
            </a:r>
            <a:endParaRPr lang="zh-CN" altLang="en-US">
              <a:latin typeface="汉仪文黑-55简" panose="00020600040101010101" charset="-122"/>
              <a:ea typeface="汉仪文黑-55简" panose="00020600040101010101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>
                <a:latin typeface="汉仪中等线简" panose="00020600040101010101" charset="-122"/>
                <a:ea typeface="汉仪中等线简" panose="00020600040101010101" charset="-122"/>
              </a:rPr>
              <a:t>01</a:t>
            </a:r>
            <a:endParaRPr lang="en-US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文黑-55简" panose="00020600040101010101" charset="-122"/>
                <a:ea typeface="汉仪文黑-55简" panose="00020600040101010101" charset="-122"/>
              </a:rPr>
              <a:t>Office套件概览</a:t>
            </a:r>
            <a:endParaRPr lang="zh-CN" altLang="en-US">
              <a:latin typeface="汉仪文黑-55简" panose="00020600040101010101" charset="-122"/>
              <a:ea typeface="汉仪文黑-55简" panose="00020600040101010101" charset="-122"/>
            </a:endParaRPr>
          </a:p>
        </p:txBody>
      </p:sp>
      <p:sp>
        <p:nvSpPr>
          <p:cNvPr id="3" name="装饰  1"/>
          <p:cNvSpPr>
            <a:spLocks noGrp="1"/>
          </p:cNvSpPr>
          <p:nvPr>
            <p:ph type="body" idx="16390"/>
            <p:custDataLst>
              <p:tags r:id="rId2"/>
            </p:custDataLst>
          </p:nvPr>
        </p:nvSpPr>
        <p:spPr/>
        <p:txBody>
          <a:bodyPr/>
          <a:p>
            <a:r>
              <a:rPr lang="zh-CN" altLang="en-US">
                <a:latin typeface="汉仪中等线简" panose="00020600040101010101" charset="-122"/>
                <a:ea typeface="汉仪中等线简" panose="00020600040101010101" charset="-122"/>
              </a:rPr>
              <a:t> </a:t>
            </a:r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/>
        <p:txBody>
          <a:bodyPr>
            <a:noAutofit/>
          </a:bodyPr>
          <a:p>
            <a:r>
              <a:rPr lang="zh-CN" altLang="en-US" sz="3200">
                <a:latin typeface="汉仪中等线简" panose="00020600040101010101" charset="-122"/>
                <a:ea typeface="汉仪中等线简" panose="00020600040101010101" charset="-122"/>
              </a:rPr>
              <a:t>核心组件分类</a:t>
            </a:r>
            <a:endParaRPr lang="zh-CN" altLang="en-US" sz="320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4"/>
            </p:custDataLst>
          </p:nvPr>
        </p:nvSpPr>
        <p:spPr/>
        <p:txBody>
          <a:bodyPr>
            <a:noAutofit/>
          </a:bodyPr>
          <a:p>
            <a:r>
              <a:rPr lang="zh-CN" altLang="en-US" sz="2400">
                <a:latin typeface="汉仪中等线简" panose="00020600040101010101" charset="-122"/>
                <a:ea typeface="汉仪中等线简" panose="00020600040101010101" charset="-122"/>
              </a:rPr>
              <a:t>包含Word（文档处理）、Excel（数据计算）、PPT（演示制作）等，覆盖日常办公90%以上场景需求</a:t>
            </a:r>
            <a:endParaRPr lang="zh-CN" altLang="en-US" sz="240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6" name="装饰  4"/>
          <p:cNvSpPr>
            <a:spLocks noGrp="1"/>
          </p:cNvSpPr>
          <p:nvPr>
            <p:ph type="body" idx="16391"/>
            <p:custDataLst>
              <p:tags r:id="rId5"/>
            </p:custDataLst>
          </p:nvPr>
        </p:nvSpPr>
        <p:spPr/>
        <p:txBody>
          <a:bodyPr/>
          <a:p>
            <a:r>
              <a:rPr lang="zh-CN" altLang="en-US">
                <a:latin typeface="汉仪中等线简" panose="00020600040101010101" charset="-122"/>
                <a:ea typeface="汉仪中等线简" panose="00020600040101010101" charset="-122"/>
              </a:rPr>
              <a:t> </a:t>
            </a:r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/>
        <p:txBody>
          <a:bodyPr>
            <a:noAutofit/>
          </a:bodyPr>
          <a:p>
            <a:r>
              <a:rPr lang="zh-CN" altLang="en-US" sz="3200">
                <a:latin typeface="汉仪中等线简" panose="00020600040101010101" charset="-122"/>
                <a:ea typeface="汉仪中等线简" panose="00020600040101010101" charset="-122"/>
              </a:rPr>
              <a:t>组件联动优势</a:t>
            </a:r>
            <a:endParaRPr lang="zh-CN" altLang="en-US" sz="320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>
            <a:noAutofit/>
          </a:bodyPr>
          <a:p>
            <a:r>
              <a:rPr lang="zh-CN" altLang="en-US" sz="2400">
                <a:latin typeface="汉仪中等线简" panose="00020600040101010101" charset="-122"/>
                <a:ea typeface="汉仪中等线简" panose="00020600040101010101" charset="-122"/>
              </a:rPr>
              <a:t>支持跨组件数据同步，如Excel表格嵌入PPT、Word文档引用Excel数据，提升办公协同效率</a:t>
            </a:r>
            <a:endParaRPr lang="zh-CN" altLang="en-US" sz="240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文黑-55简" panose="00020600040101010101" charset="-122"/>
                <a:ea typeface="汉仪文黑-55简" panose="00020600040101010101" charset="-122"/>
              </a:rPr>
              <a:t>界面快速熟悉</a:t>
            </a:r>
            <a:endParaRPr lang="zh-CN" altLang="en-US">
              <a:latin typeface="汉仪文黑-55简" panose="00020600040101010101" charset="-122"/>
              <a:ea typeface="汉仪文黑-55简" panose="00020600040101010101" charset="-122"/>
            </a:endParaRPr>
          </a:p>
        </p:txBody>
      </p:sp>
      <p:sp>
        <p:nvSpPr>
          <p:cNvPr id="3" name="装饰  1"/>
          <p:cNvSpPr>
            <a:spLocks noGrp="1"/>
          </p:cNvSpPr>
          <p:nvPr>
            <p:ph type="body" idx="16390"/>
            <p:custDataLst>
              <p:tags r:id="rId2"/>
            </p:custDataLst>
          </p:nvPr>
        </p:nvSpPr>
        <p:spPr/>
        <p:txBody>
          <a:bodyPr/>
          <a:p>
            <a:r>
              <a:rPr lang="zh-CN" altLang="en-US">
                <a:latin typeface="汉仪中等线简" panose="00020600040101010101" charset="-122"/>
                <a:ea typeface="汉仪中等线简" panose="00020600040101010101" charset="-122"/>
              </a:rPr>
              <a:t> </a:t>
            </a:r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pic>
        <p:nvPicPr>
          <p:cNvPr id="17" name="图片占位符 16" descr="b94b759f-e96f-11f0-a10f-1248f206d5ac"/>
          <p:cNvPicPr>
            <a:picLocks noChangeAspect="1"/>
          </p:cNvPicPr>
          <p:nvPr>
            <p:ph type="pic" idx="16391"/>
            <p:custDataLst>
              <p:tags r:id="rId3"/>
            </p:custDataLst>
          </p:nvPr>
        </p:nvPicPr>
        <p:blipFill>
          <a:blip r:embed="rId4"/>
          <a:srcRect b="40682"/>
          <a:stretch>
            <a:fillRect/>
          </a:stretch>
        </p:blipFill>
        <p:spPr>
          <a:xfrm>
            <a:off x="5994400" y="1524000"/>
            <a:ext cx="5588000" cy="2209800"/>
          </a:xfrm>
          <a:custGeom>
            <a:avLst/>
            <a:gdLst>
              <a:gd name="connisteX0" fmla="*/ 0 w 5588000"/>
              <a:gd name="connsiteY0" fmla="*/ 0 h 2209800"/>
              <a:gd name="connisteX1" fmla="*/ 5588000 w 5588000"/>
              <a:gd name="connsiteY1" fmla="*/ 0 h 2209800"/>
              <a:gd name="connisteX2" fmla="*/ 5588000 w 5588000"/>
              <a:gd name="connsiteY2" fmla="*/ 2209800 h 2209800"/>
              <a:gd name="connisteX3" fmla="*/ 0 w 5588000"/>
              <a:gd name="connsiteY3" fmla="*/ 2209800 h 2209800"/>
              <a:gd name="connisteX4" fmla="*/ 0 w 5588000"/>
              <a:gd name="connsiteY4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588000" h="2209800">
                <a:moveTo>
                  <a:pt x="0" y="0"/>
                </a:moveTo>
                <a:lnTo>
                  <a:pt x="5588000" y="0"/>
                </a:lnTo>
                <a:lnTo>
                  <a:pt x="5588000" y="2209800"/>
                </a:ln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中等线简" panose="00020600040101010101" charset="-122"/>
                <a:ea typeface="汉仪中等线简" panose="00020600040101010101" charset="-122"/>
              </a:rPr>
              <a:t>通用界面布局</a:t>
            </a:r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Autofit/>
          </a:bodyPr>
          <a:p>
            <a:r>
              <a:rPr lang="zh-CN" altLang="en-US" sz="2000">
                <a:latin typeface="汉仪中等线简" panose="00020600040101010101" charset="-122"/>
                <a:ea typeface="汉仪中等线简" panose="00020600040101010101" charset="-122"/>
              </a:rPr>
              <a:t>包含功能区（选项卡+命令组）、快速访问工具栏、状态栏等核心区域，操作逻辑一致</a:t>
            </a:r>
            <a:endParaRPr lang="zh-CN" altLang="en-US" sz="200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7" name="装饰  5"/>
          <p:cNvSpPr>
            <a:spLocks noGrp="1"/>
          </p:cNvSpPr>
          <p:nvPr>
            <p:ph type="body" idx="16392"/>
            <p:custDataLst>
              <p:tags r:id="rId7"/>
            </p:custDataLst>
          </p:nvPr>
        </p:nvSpPr>
        <p:spPr/>
        <p:txBody>
          <a:bodyPr/>
          <a:p>
            <a:r>
              <a:rPr lang="zh-CN" altLang="en-US">
                <a:latin typeface="汉仪中等线简" panose="00020600040101010101" charset="-122"/>
                <a:ea typeface="汉仪中等线简" panose="00020600040101010101" charset="-122"/>
              </a:rPr>
              <a:t> </a:t>
            </a:r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pic>
        <p:nvPicPr>
          <p:cNvPr id="18" name="图片占位符 17" descr="b94b74e6-e96f-11f0-a10f-1248f206d5ac"/>
          <p:cNvPicPr>
            <a:picLocks noChangeAspect="1"/>
          </p:cNvPicPr>
          <p:nvPr>
            <p:ph type="pic" idx="16393"/>
            <p:custDataLst>
              <p:tags r:id="rId8"/>
            </p:custDataLst>
          </p:nvPr>
        </p:nvPicPr>
        <p:blipFill>
          <a:blip r:embed="rId9"/>
          <a:srcRect t="20341" b="20341"/>
          <a:stretch>
            <a:fillRect/>
          </a:stretch>
        </p:blipFill>
        <p:spPr>
          <a:xfrm>
            <a:off x="609600" y="4038600"/>
            <a:ext cx="5588000" cy="2209800"/>
          </a:xfrm>
          <a:custGeom>
            <a:avLst/>
            <a:gdLst>
              <a:gd name="connisteX0" fmla="*/ 0 w 5588000"/>
              <a:gd name="connsiteY0" fmla="*/ 0 h 2209800"/>
              <a:gd name="connisteX1" fmla="*/ 5588000 w 5588000"/>
              <a:gd name="connsiteY1" fmla="*/ 0 h 2209800"/>
              <a:gd name="connisteX2" fmla="*/ 5588000 w 5588000"/>
              <a:gd name="connsiteY2" fmla="*/ 2209800 h 2209800"/>
              <a:gd name="connisteX3" fmla="*/ 0 w 5588000"/>
              <a:gd name="connsiteY3" fmla="*/ 2209800 h 2209800"/>
              <a:gd name="connisteX4" fmla="*/ 0 w 5588000"/>
              <a:gd name="connsiteY4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588000" h="2209800">
                <a:moveTo>
                  <a:pt x="0" y="0"/>
                </a:moveTo>
                <a:lnTo>
                  <a:pt x="5588000" y="0"/>
                </a:lnTo>
                <a:lnTo>
                  <a:pt x="5588000" y="2209800"/>
                </a:ln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中等线简" panose="00020600040101010101" charset="-122"/>
                <a:ea typeface="汉仪中等线简" panose="00020600040101010101" charset="-122"/>
              </a:rPr>
              <a:t>自定义设置技巧</a:t>
            </a:r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>
            <a:noAutofit/>
          </a:bodyPr>
          <a:p>
            <a:r>
              <a:rPr lang="zh-CN" altLang="en-US" sz="2000">
                <a:latin typeface="汉仪中等线简" panose="00020600040101010101" charset="-122"/>
                <a:ea typeface="汉仪中等线简" panose="00020600040101010101" charset="-122"/>
              </a:rPr>
              <a:t>可调整功能区显示项、设置快捷键，根据使用习惯优化界面布局，提升操作速度</a:t>
            </a:r>
            <a:endParaRPr lang="zh-CN" altLang="en-US" sz="200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文黑-55简" panose="00020600040101010101" charset="-122"/>
                <a:ea typeface="汉仪文黑-55简" panose="00020600040101010101" charset="-122"/>
              </a:rPr>
              <a:t>核心技能速成</a:t>
            </a:r>
            <a:endParaRPr lang="zh-CN" altLang="en-US">
              <a:latin typeface="汉仪文黑-55简" panose="00020600040101010101" charset="-122"/>
              <a:ea typeface="汉仪文黑-55简" panose="00020600040101010101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>
                <a:latin typeface="汉仪中等线简" panose="00020600040101010101" charset="-122"/>
                <a:ea typeface="汉仪中等线简" panose="00020600040101010101" charset="-122"/>
              </a:rPr>
              <a:t>02</a:t>
            </a:r>
            <a:endParaRPr lang="en-US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文黑-55简" panose="00020600040101010101" charset="-122"/>
                <a:ea typeface="汉仪文黑-55简" panose="00020600040101010101" charset="-122"/>
              </a:rPr>
              <a:t>Word格式排版技巧</a:t>
            </a:r>
            <a:endParaRPr lang="zh-CN" altLang="en-US">
              <a:latin typeface="汉仪文黑-55简" panose="00020600040101010101" charset="-122"/>
              <a:ea typeface="汉仪文黑-55简" panose="00020600040101010101" charset="-122"/>
            </a:endParaRPr>
          </a:p>
        </p:txBody>
      </p:sp>
      <p:pic>
        <p:nvPicPr>
          <p:cNvPr id="15" name="内容占位符 14" descr="b94621e6-e96f-11f0-a085-66132db5548b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l="46238"/>
          <a:stretch>
            <a:fillRect/>
          </a:stretch>
        </p:blipFill>
        <p:spPr>
          <a:xfrm>
            <a:off x="7543800" y="609600"/>
            <a:ext cx="4038600" cy="5638800"/>
          </a:xfrm>
          <a:custGeom>
            <a:avLst/>
            <a:gdLst>
              <a:gd name="connisteX0" fmla="*/ 0 w 4038600"/>
              <a:gd name="connsiteY0" fmla="*/ 0 h 5638800"/>
              <a:gd name="connisteX1" fmla="*/ 4038600 w 4038600"/>
              <a:gd name="connsiteY1" fmla="*/ 0 h 5638800"/>
              <a:gd name="connisteX2" fmla="*/ 4038600 w 4038600"/>
              <a:gd name="connsiteY2" fmla="*/ 5638800 h 5638800"/>
              <a:gd name="connisteX3" fmla="*/ 0 w 4038600"/>
              <a:gd name="connsiteY3" fmla="*/ 5638800 h 5638800"/>
              <a:gd name="connisteX4" fmla="*/ 0 w 4038600"/>
              <a:gd name="connsiteY4" fmla="*/ 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4038600" h="5638800">
                <a:moveTo>
                  <a:pt x="0" y="0"/>
                </a:moveTo>
                <a:lnTo>
                  <a:pt x="4038600" y="0"/>
                </a:lnTo>
                <a:lnTo>
                  <a:pt x="4038600" y="5638800"/>
                </a:lnTo>
                <a:lnTo>
                  <a:pt x="0" y="5638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3"/>
            <p:custDataLst>
              <p:tags r:id="rId4"/>
            </p:custDataLst>
          </p:nvPr>
        </p:nvSpPr>
        <p:spPr>
          <a:xfrm>
            <a:off x="767273" y="1739107"/>
            <a:ext cx="914400" cy="914400"/>
          </a:xfrm>
        </p:spPr>
        <p:txBody>
          <a:bodyPr/>
          <a:p>
            <a:r>
              <a:rPr lang="zh-CN" altLang="en-US">
                <a:latin typeface="汉仪中等线简" panose="00020600040101010101" charset="-122"/>
                <a:ea typeface="汉仪中等线简" panose="00020600040101010101" charset="-122"/>
              </a:rPr>
              <a:t> </a:t>
            </a:r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8"/>
            <p:custDataLst>
              <p:tags r:id="rId5"/>
            </p:custDataLst>
          </p:nvPr>
        </p:nvSpPr>
        <p:spPr>
          <a:xfrm>
            <a:off x="951423" y="1967707"/>
            <a:ext cx="546100" cy="457200"/>
          </a:xfrm>
        </p:spPr>
        <p:txBody>
          <a:bodyPr/>
          <a:p>
            <a:r>
              <a:rPr lang="zh-CN" altLang="en-US">
                <a:latin typeface="汉仪中等线简" panose="00020600040101010101" charset="-122"/>
                <a:ea typeface="汉仪中等线简" panose="00020600040101010101" charset="-122"/>
              </a:rPr>
              <a:t>01</a:t>
            </a:r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6"/>
            <p:custDataLst>
              <p:tags r:id="rId6"/>
            </p:custDataLst>
          </p:nvPr>
        </p:nvSpPr>
        <p:spPr>
          <a:xfrm>
            <a:off x="767273" y="2907525"/>
            <a:ext cx="2857500" cy="406400"/>
          </a:xfrm>
        </p:spPr>
        <p:txBody>
          <a:bodyPr>
            <a:noAutofit/>
          </a:bodyPr>
          <a:p>
            <a:r>
              <a:rPr lang="zh-CN" altLang="en-US" sz="3200">
                <a:latin typeface="汉仪中等线简" panose="00020600040101010101" charset="-122"/>
                <a:ea typeface="汉仪中等线简" panose="00020600040101010101" charset="-122"/>
              </a:rPr>
              <a:t>样式统一应用</a:t>
            </a:r>
            <a:endParaRPr lang="zh-CN" altLang="en-US" sz="320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6387"/>
            <p:custDataLst>
              <p:tags r:id="rId7"/>
            </p:custDataLst>
          </p:nvPr>
        </p:nvSpPr>
        <p:spPr>
          <a:xfrm>
            <a:off x="767273" y="3415507"/>
            <a:ext cx="2857500" cy="1219200"/>
          </a:xfrm>
        </p:spPr>
        <p:txBody>
          <a:bodyPr>
            <a:noAutofit/>
          </a:bodyPr>
          <a:p>
            <a:r>
              <a:rPr lang="zh-CN" altLang="en-US" sz="2400">
                <a:latin typeface="汉仪中等线简" panose="00020600040101010101" charset="-122"/>
                <a:ea typeface="汉仪中等线简" panose="00020600040101010101" charset="-122"/>
              </a:rPr>
              <a:t>使用内置样式（标题、正文等）快速统一文档格式，避免手动重复调整</a:t>
            </a:r>
            <a:endParaRPr lang="zh-CN" altLang="en-US" sz="240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8" name="装饰  6"/>
          <p:cNvSpPr>
            <a:spLocks noGrp="1"/>
          </p:cNvSpPr>
          <p:nvPr>
            <p:ph type="body" idx="16394"/>
            <p:custDataLst>
              <p:tags r:id="rId8"/>
            </p:custDataLst>
          </p:nvPr>
        </p:nvSpPr>
        <p:spPr>
          <a:xfrm>
            <a:off x="4076799" y="2907525"/>
            <a:ext cx="914400" cy="914400"/>
          </a:xfrm>
        </p:spPr>
        <p:txBody>
          <a:bodyPr/>
          <a:p>
            <a:r>
              <a:rPr lang="zh-CN" altLang="en-US">
                <a:latin typeface="汉仪中等线简" panose="00020600040101010101" charset="-122"/>
                <a:ea typeface="汉仪中等线简" panose="00020600040101010101" charset="-122"/>
              </a:rPr>
              <a:t> </a:t>
            </a:r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6391"/>
            <p:custDataLst>
              <p:tags r:id="rId9"/>
            </p:custDataLst>
          </p:nvPr>
        </p:nvSpPr>
        <p:spPr>
          <a:xfrm>
            <a:off x="4260949" y="3136125"/>
            <a:ext cx="546100" cy="457200"/>
          </a:xfrm>
        </p:spPr>
        <p:txBody>
          <a:bodyPr/>
          <a:p>
            <a:r>
              <a:rPr lang="zh-CN" altLang="en-US">
                <a:latin typeface="汉仪中等线简" panose="00020600040101010101" charset="-122"/>
                <a:ea typeface="汉仪中等线简" panose="00020600040101010101" charset="-122"/>
              </a:rPr>
              <a:t>02</a:t>
            </a:r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0"/>
            </p:custDataLst>
          </p:nvPr>
        </p:nvSpPr>
        <p:spPr>
          <a:xfrm>
            <a:off x="4076799" y="4002195"/>
            <a:ext cx="2857500" cy="406400"/>
          </a:xfrm>
        </p:spPr>
        <p:txBody>
          <a:bodyPr>
            <a:noAutofit/>
          </a:bodyPr>
          <a:p>
            <a:r>
              <a:rPr lang="zh-CN" altLang="en-US" sz="3200">
                <a:latin typeface="汉仪中等线简" panose="00020600040101010101" charset="-122"/>
                <a:ea typeface="汉仪中等线简" panose="00020600040101010101" charset="-122"/>
              </a:rPr>
              <a:t>段落排版要点</a:t>
            </a:r>
            <a:endParaRPr lang="zh-CN" altLang="en-US" sz="320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>
          <a:xfrm>
            <a:off x="4076799" y="4583925"/>
            <a:ext cx="2857500" cy="1219200"/>
          </a:xfrm>
        </p:spPr>
        <p:txBody>
          <a:bodyPr>
            <a:noAutofit/>
          </a:bodyPr>
          <a:p>
            <a:r>
              <a:rPr lang="zh-CN" altLang="en-US" sz="2400">
                <a:latin typeface="汉仪中等线简" panose="00020600040101010101" charset="-122"/>
                <a:ea typeface="汉仪中等线简" panose="00020600040101010101" charset="-122"/>
              </a:rPr>
              <a:t>调整行间距（1.5倍为宜）、缩进（首行2字符）、对齐方式，提升文档可读性</a:t>
            </a:r>
            <a:endParaRPr lang="zh-CN" altLang="en-US" sz="240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文黑-55简" panose="00020600040101010101" charset="-122"/>
                <a:ea typeface="汉仪文黑-55简" panose="00020600040101010101" charset="-122"/>
              </a:rPr>
              <a:t>Excel函数基础应用</a:t>
            </a:r>
            <a:endParaRPr lang="zh-CN" altLang="en-US">
              <a:latin typeface="汉仪文黑-55简" panose="00020600040101010101" charset="-122"/>
              <a:ea typeface="汉仪文黑-55简" panose="00020600040101010101" charset="-122"/>
            </a:endParaRPr>
          </a:p>
        </p:txBody>
      </p:sp>
      <p:pic>
        <p:nvPicPr>
          <p:cNvPr id="13" name="内容占位符 12" descr="b8ec2e7e-e96f-11f0-9835-be7621f912cf"/>
          <p:cNvPicPr>
            <a:picLocks noChangeAspect="1"/>
          </p:cNvPicPr>
          <p:nvPr>
            <p:ph idx="16390"/>
            <p:custDataLst>
              <p:tags r:id="rId2"/>
            </p:custDataLst>
          </p:nvPr>
        </p:nvPicPr>
        <p:blipFill>
          <a:blip r:embed="rId3"/>
          <a:srcRect l="23696" t="37716" r="14845" b="43398"/>
          <a:stretch>
            <a:fillRect/>
          </a:stretch>
        </p:blipFill>
        <p:spPr>
          <a:xfrm>
            <a:off x="609600" y="1524000"/>
            <a:ext cx="10972800" cy="2235200"/>
          </a:xfrm>
          <a:custGeom>
            <a:avLst/>
            <a:gdLst>
              <a:gd name="connisteX0" fmla="*/ 0 w 10972800"/>
              <a:gd name="connsiteY0" fmla="*/ 0 h 2235200"/>
              <a:gd name="connisteX1" fmla="*/ 10972800 w 10972800"/>
              <a:gd name="connsiteY1" fmla="*/ 0 h 2235200"/>
              <a:gd name="connisteX2" fmla="*/ 10972800 w 10972800"/>
              <a:gd name="connsiteY2" fmla="*/ 2235200 h 2235200"/>
              <a:gd name="connisteX3" fmla="*/ 0 w 10972800"/>
              <a:gd name="connsiteY3" fmla="*/ 2235200 h 2235200"/>
              <a:gd name="connisteX4" fmla="*/ 0 w 10972800"/>
              <a:gd name="connsiteY4" fmla="*/ 0 h 2235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0972800" h="2235200">
                <a:moveTo>
                  <a:pt x="0" y="0"/>
                </a:moveTo>
                <a:lnTo>
                  <a:pt x="10972800" y="0"/>
                </a:lnTo>
                <a:lnTo>
                  <a:pt x="10972800" y="2235200"/>
                </a:lnTo>
                <a:lnTo>
                  <a:pt x="0" y="22352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1"/>
            <p:custDataLst>
              <p:tags r:id="rId4"/>
            </p:custDataLst>
          </p:nvPr>
        </p:nvSpPr>
        <p:spPr/>
        <p:txBody>
          <a:bodyPr/>
          <a:p>
            <a:r>
              <a:rPr lang="zh-CN" altLang="en-US">
                <a:latin typeface="汉仪中等线简" panose="00020600040101010101" charset="-122"/>
                <a:ea typeface="汉仪中等线简" panose="00020600040101010101" charset="-122"/>
              </a:rPr>
              <a:t> </a:t>
            </a:r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Autofit/>
          </a:bodyPr>
          <a:p>
            <a:r>
              <a:rPr lang="zh-CN" altLang="en-US" sz="3200">
                <a:latin typeface="汉仪中等线简" panose="00020600040101010101" charset="-122"/>
                <a:ea typeface="汉仪中等线简" panose="00020600040101010101" charset="-122"/>
              </a:rPr>
              <a:t>常用函数示例</a:t>
            </a:r>
            <a:endParaRPr lang="zh-CN" altLang="en-US" sz="320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>
          <a:xfrm>
            <a:off x="762090" y="4904670"/>
            <a:ext cx="5029200" cy="1524000"/>
          </a:xfrm>
        </p:spPr>
        <p:txBody>
          <a:bodyPr>
            <a:noAutofit/>
          </a:bodyPr>
          <a:p>
            <a:r>
              <a:rPr lang="zh-CN" altLang="en-US" sz="2400">
                <a:latin typeface="汉仪中等线简" panose="00020600040101010101" charset="-122"/>
                <a:ea typeface="汉仪中等线简" panose="00020600040101010101" charset="-122"/>
              </a:rPr>
              <a:t>SUM（求和）、VLOOKUP（查找）、IF（条件判断）为三大基础函数，覆盖80%日常计算需求</a:t>
            </a:r>
            <a:endParaRPr lang="zh-CN" altLang="en-US" sz="240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7" name="装饰  5"/>
          <p:cNvSpPr>
            <a:spLocks noGrp="1"/>
          </p:cNvSpPr>
          <p:nvPr>
            <p:ph type="body" idx="16392"/>
            <p:custDataLst>
              <p:tags r:id="rId7"/>
            </p:custDataLst>
          </p:nvPr>
        </p:nvSpPr>
        <p:spPr/>
        <p:txBody>
          <a:bodyPr/>
          <a:p>
            <a:r>
              <a:rPr lang="zh-CN" altLang="en-US">
                <a:latin typeface="汉仪中等线简" panose="00020600040101010101" charset="-122"/>
                <a:ea typeface="汉仪中等线简" panose="00020600040101010101" charset="-122"/>
              </a:rPr>
              <a:t> </a:t>
            </a:r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>
            <a:noAutofit/>
          </a:bodyPr>
          <a:p>
            <a:r>
              <a:rPr lang="zh-CN" altLang="en-US" sz="3200">
                <a:latin typeface="汉仪中等线简" panose="00020600040101010101" charset="-122"/>
                <a:ea typeface="汉仪中等线简" panose="00020600040101010101" charset="-122"/>
              </a:rPr>
              <a:t>函数使用技巧</a:t>
            </a:r>
            <a:endParaRPr lang="zh-CN" altLang="en-US" sz="320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>
          <a:xfrm>
            <a:off x="6553254" y="4904688"/>
            <a:ext cx="5029200" cy="1524000"/>
          </a:xfrm>
        </p:spPr>
        <p:txBody>
          <a:bodyPr>
            <a:noAutofit/>
          </a:bodyPr>
          <a:p>
            <a:r>
              <a:rPr lang="zh-CN" altLang="en-US" sz="2400">
                <a:latin typeface="汉仪中等线简" panose="00020600040101010101" charset="-122"/>
                <a:ea typeface="汉仪中等线简" panose="00020600040101010101" charset="-122"/>
              </a:rPr>
              <a:t>利用函数向导输入参数，通过F4键快速切换单元格引用类型（绝对/相对）</a:t>
            </a:r>
            <a:endParaRPr lang="zh-CN" altLang="en-US" sz="240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文黑-55简" panose="00020600040101010101" charset="-122"/>
                <a:ea typeface="汉仪文黑-55简" panose="00020600040101010101" charset="-122"/>
              </a:rPr>
              <a:t>PPT页面设计原则</a:t>
            </a:r>
            <a:endParaRPr lang="zh-CN" altLang="en-US">
              <a:latin typeface="汉仪文黑-55简" panose="00020600040101010101" charset="-122"/>
              <a:ea typeface="汉仪文黑-55简" panose="00020600040101010101" charset="-122"/>
            </a:endParaRPr>
          </a:p>
        </p:txBody>
      </p:sp>
      <p:pic>
        <p:nvPicPr>
          <p:cNvPr id="13" name="内容占位符 12" descr="default_3_img"/>
          <p:cNvPicPr>
            <a:picLocks noChangeAspect="1"/>
          </p:cNvPicPr>
          <p:nvPr>
            <p:ph idx="16390"/>
            <p:custDataLst>
              <p:tags r:id="rId2"/>
            </p:custDataLst>
          </p:nvPr>
        </p:nvPicPr>
        <p:blipFill>
          <a:blip r:embed="rId3"/>
          <a:srcRect t="25720" b="25720"/>
          <a:stretch>
            <a:fillRect/>
          </a:stretch>
        </p:blipFill>
        <p:spPr>
          <a:xfrm>
            <a:off x="609600" y="609600"/>
            <a:ext cx="10972800" cy="2997200"/>
          </a:xfrm>
          <a:custGeom>
            <a:avLst/>
            <a:gdLst>
              <a:gd name="connisteX0" fmla="*/ 0 w 10972800"/>
              <a:gd name="connsiteY0" fmla="*/ 0 h 2997200"/>
              <a:gd name="connisteX1" fmla="*/ 10972800 w 10972800"/>
              <a:gd name="connsiteY1" fmla="*/ 0 h 2997200"/>
              <a:gd name="connisteX2" fmla="*/ 10972800 w 10972800"/>
              <a:gd name="connsiteY2" fmla="*/ 2997200 h 2997200"/>
              <a:gd name="connisteX3" fmla="*/ 0 w 10972800"/>
              <a:gd name="connsiteY3" fmla="*/ 2997200 h 2997200"/>
              <a:gd name="connisteX4" fmla="*/ 0 w 10972800"/>
              <a:gd name="connsiteY4" fmla="*/ 0 h 299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0972800" h="2997200">
                <a:moveTo>
                  <a:pt x="0" y="0"/>
                </a:moveTo>
                <a:lnTo>
                  <a:pt x="10972800" y="0"/>
                </a:lnTo>
                <a:lnTo>
                  <a:pt x="10972800" y="2997200"/>
                </a:lnTo>
                <a:lnTo>
                  <a:pt x="0" y="29972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1"/>
            <p:custDataLst>
              <p:tags r:id="rId4"/>
            </p:custDataLst>
          </p:nvPr>
        </p:nvSpPr>
        <p:spPr/>
        <p:txBody>
          <a:bodyPr/>
          <a:p>
            <a:r>
              <a:rPr lang="zh-CN" altLang="en-US">
                <a:latin typeface="汉仪中等线简" panose="00020600040101010101" charset="-122"/>
                <a:ea typeface="汉仪中等线简" panose="00020600040101010101" charset="-122"/>
              </a:rPr>
              <a:t> </a:t>
            </a:r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>
          <a:xfrm>
            <a:off x="762090" y="4975137"/>
            <a:ext cx="5029200" cy="406400"/>
          </a:xfrm>
        </p:spPr>
        <p:txBody>
          <a:bodyPr>
            <a:noAutofit/>
          </a:bodyPr>
          <a:p>
            <a:r>
              <a:rPr lang="zh-CN" altLang="en-US" sz="3200">
                <a:latin typeface="汉仪中等线简" panose="00020600040101010101" charset="-122"/>
                <a:ea typeface="汉仪中等线简" panose="00020600040101010101" charset="-122"/>
              </a:rPr>
              <a:t>内容排版规则</a:t>
            </a:r>
            <a:endParaRPr lang="zh-CN" altLang="en-US" sz="320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Autofit/>
          </a:bodyPr>
          <a:p>
            <a:r>
              <a:rPr lang="zh-CN" altLang="en-US" sz="2400">
                <a:latin typeface="汉仪中等线简" panose="00020600040101010101" charset="-122"/>
                <a:ea typeface="汉仪中等线简" panose="00020600040101010101" charset="-122"/>
              </a:rPr>
              <a:t>遵循“一页一主题”原则，文字控制在10行内，字体大小不小于24号</a:t>
            </a:r>
            <a:endParaRPr lang="zh-CN" altLang="en-US" sz="240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7" name="装饰  5"/>
          <p:cNvSpPr>
            <a:spLocks noGrp="1"/>
          </p:cNvSpPr>
          <p:nvPr>
            <p:ph type="body" idx="16392"/>
            <p:custDataLst>
              <p:tags r:id="rId7"/>
            </p:custDataLst>
          </p:nvPr>
        </p:nvSpPr>
        <p:spPr/>
        <p:txBody>
          <a:bodyPr/>
          <a:p>
            <a:r>
              <a:rPr lang="zh-CN" altLang="en-US">
                <a:latin typeface="汉仪中等线简" panose="00020600040101010101" charset="-122"/>
                <a:ea typeface="汉仪中等线简" panose="00020600040101010101" charset="-122"/>
              </a:rPr>
              <a:t> </a:t>
            </a:r>
            <a:endParaRPr lang="zh-CN" altLang="en-US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>
          <a:xfrm>
            <a:off x="6553254" y="4975218"/>
            <a:ext cx="5029200" cy="406400"/>
          </a:xfrm>
        </p:spPr>
        <p:txBody>
          <a:bodyPr>
            <a:noAutofit/>
          </a:bodyPr>
          <a:p>
            <a:r>
              <a:rPr lang="zh-CN" altLang="en-US" sz="3200">
                <a:latin typeface="汉仪中等线简" panose="00020600040101010101" charset="-122"/>
                <a:ea typeface="汉仪中等线简" panose="00020600040101010101" charset="-122"/>
              </a:rPr>
              <a:t>视觉设计技巧</a:t>
            </a:r>
            <a:endParaRPr lang="zh-CN" altLang="en-US" sz="320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Autofit/>
          </a:bodyPr>
          <a:p>
            <a:r>
              <a:rPr lang="zh-CN" altLang="en-US" sz="2400">
                <a:latin typeface="汉仪中等线简" panose="00020600040101010101" charset="-122"/>
                <a:ea typeface="汉仪中等线简" panose="00020600040101010101" charset="-122"/>
              </a:rPr>
              <a:t>使用对比色突出重点内容，合理搭配图片与文字比例，避免页面杂乱</a:t>
            </a:r>
            <a:endParaRPr lang="zh-CN" altLang="en-US" sz="2400">
              <a:latin typeface="汉仪中等线简" panose="00020600040101010101" charset="-122"/>
              <a:ea typeface="汉仪中等线简" panose="00020600040101010101" charset="-122"/>
            </a:endParaRPr>
          </a:p>
        </p:txBody>
      </p:sp>
    </p:spTree>
    <p:custDataLst>
      <p:tags r:id="rId10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BEAUTIFY_FLAG" val="#wm#"/>
  <p:tag name="KSO_WM_UNIT_INDEX" val="4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3.0"/>
</p:tagLst>
</file>

<file path=ppt/tags/tag100.xml><?xml version="1.0" encoding="utf-8"?>
<p:tagLst xmlns:p="http://schemas.openxmlformats.org/presentationml/2006/main">
  <p:tag name="KSO_WM_BEAUTIFY_FLAG" val="#wm#"/>
  <p:tag name="KSO_WM_FIGMA_FLAG" val="#fgm#"/>
  <p:tag name="KSO_WM_UNIT_INDEX" val="1_1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1_1"/>
  <p:tag name="KSO_WM_UNIT_LAYERLEVEL" val="1_1_1"/>
  <p:tag name="KSO_WM_TAG_VERSION" val="3.0"/>
</p:tagLst>
</file>

<file path=ppt/tags/tag101.xml><?xml version="1.0" encoding="utf-8"?>
<p:tagLst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1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1_2"/>
  <p:tag name="KSO_WM_UNIT_LAYERLEVEL" val="1_1_1"/>
  <p:tag name="KSO_WM_TAG_VERSION" val="3.0"/>
</p:tagLst>
</file>

<file path=ppt/tags/tag102.xml><?xml version="1.0" encoding="utf-8"?>
<p:tagLst xmlns:p="http://schemas.openxmlformats.org/presentationml/2006/main">
  <p:tag name="KSO_WM_BEAUTIFY_FLAG" val="#wm#"/>
  <p:tag name="KSO_WM_FIGMA_FLAG" val="#fgm#"/>
  <p:tag name="KSO_WM_UNIT_INDEX" val="1_1_1"/>
  <p:tag name="KSO_WM_UNIT_TYPE" val="l_h_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l_h_a*1_1_1"/>
  <p:tag name="KSO_WM_UNIT_LAYERLEVEL" val="1_1_1"/>
  <p:tag name="KSO_WM_TAG_VERSION" val="3.0"/>
</p:tagLst>
</file>

<file path=ppt/tags/tag103.xml><?xml version="1.0" encoding="utf-8"?>
<p:tagLst xmlns:p="http://schemas.openxmlformats.org/presentationml/2006/main">
  <p:tag name="KSO_WM_BEAUTIFY_FLAG" val="#wm#"/>
  <p:tag name="KSO_WM_FIGMA_FLAG" val="#fgm#"/>
  <p:tag name="KSO_WM_UNIT_INDEX" val="1_2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2_1"/>
  <p:tag name="KSO_WM_UNIT_LAYERLEVEL" val="1_1_1"/>
  <p:tag name="KSO_WM_TAG_VERSION" val="3.0"/>
</p:tagLst>
</file>

<file path=ppt/tags/tag104.xml><?xml version="1.0" encoding="utf-8"?>
<p:tagLst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2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2_2"/>
  <p:tag name="KSO_WM_UNIT_LAYERLEVEL" val="1_1_1"/>
  <p:tag name="KSO_WM_TAG_VERSION" val="3.0"/>
</p:tagLst>
</file>

<file path=ppt/tags/tag105.xml><?xml version="1.0" encoding="utf-8"?>
<p:tagLst xmlns:p="http://schemas.openxmlformats.org/presentationml/2006/main">
  <p:tag name="KSO_WM_BEAUTIFY_FLAG" val="#wm#"/>
  <p:tag name="KSO_WM_FIGMA_FLAG" val="#fgm#"/>
  <p:tag name="KSO_WM_UNIT_INDEX" val="1_2_1"/>
  <p:tag name="KSO_WM_UNIT_TYPE" val="l_h_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l_h_a*1_2_1"/>
  <p:tag name="KSO_WM_UNIT_LAYERLEVEL" val="1_1_1"/>
  <p:tag name="KSO_WM_TAG_VERSION" val="3.0"/>
</p:tagLst>
</file>

<file path=ppt/tags/tag106.xml><?xml version="1.0" encoding="utf-8"?>
<p:tagLst xmlns:p="http://schemas.openxmlformats.org/presentationml/2006/main">
  <p:tag name="KSO_WM_BEAUTIFY_FLAG" val="#wm#"/>
  <p:tag name="KSO_WM_FIGMA_FLAG" val="#fgm#"/>
  <p:tag name="KSO_WM_UNIT_INDEX" val="1_3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3_1"/>
  <p:tag name="KSO_WM_UNIT_LAYERLEVEL" val="1_1_1"/>
  <p:tag name="KSO_WM_TAG_VERSION" val="3.0"/>
</p:tagLst>
</file>

<file path=ppt/tags/tag107.xml><?xml version="1.0" encoding="utf-8"?>
<p:tagLst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3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3_2"/>
  <p:tag name="KSO_WM_UNIT_LAYERLEVEL" val="1_1_1"/>
  <p:tag name="KSO_WM_TAG_VERSION" val="3.0"/>
</p:tagLst>
</file>

<file path=ppt/tags/tag108.xml><?xml version="1.0" encoding="utf-8"?>
<p:tagLst xmlns:p="http://schemas.openxmlformats.org/presentationml/2006/main">
  <p:tag name="KSO_WM_BEAUTIFY_FLAG" val="#wm#"/>
  <p:tag name="KSO_WM_FIGMA_FLAG" val="#fgm#"/>
  <p:tag name="KSO_WM_UNIT_INDEX" val="1_3_1"/>
  <p:tag name="KSO_WM_UNIT_TYPE" val="l_h_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l_h_a*1_3_1"/>
  <p:tag name="KSO_WM_UNIT_LAYERLEVEL" val="1_1_1"/>
  <p:tag name="KSO_WM_TAG_VERSION" val="3.0"/>
</p:tagLst>
</file>

<file path=ppt/tags/tag109.xml><?xml version="1.0" encoding="utf-8"?>
<p:tagLst xmlns:p="http://schemas.openxmlformats.org/presentationml/2006/main">
  <p:tag name="KSO_WM_BEAUTIFY_FLAG" val="#wm#"/>
  <p:tag name="KSO_WM_FIGMA_FLAG" val="#fgm#"/>
  <p:tag name="KSO_WM_UNIT_INDEX" val="1_4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4_1"/>
  <p:tag name="KSO_WM_UNIT_LAYERLEVEL" val="1_1_1"/>
  <p:tag name="KSO_WM_TAG_VERSION" val="3.0"/>
</p:tagLst>
</file>

<file path=ppt/tags/tag11.xml><?xml version="1.0" encoding="utf-8"?>
<p:tagLst xmlns:p="http://schemas.openxmlformats.org/presentationml/2006/main">
  <p:tag name="KSO_WM_BEAUTIFY_FLAG" val="#wm#"/>
  <p:tag name="KSO_WM_UNIT_INDEX" val="5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5"/>
  <p:tag name="KSO_WM_UNIT_LAYERLEVEL" val="1"/>
  <p:tag name="KSO_WM_TAG_VERSION" val="3.0"/>
</p:tagLst>
</file>

<file path=ppt/tags/tag110.xml><?xml version="1.0" encoding="utf-8"?>
<p:tagLst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4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4_2"/>
  <p:tag name="KSO_WM_UNIT_LAYERLEVEL" val="1_1_1"/>
  <p:tag name="KSO_WM_TAG_VERSION" val="3.0"/>
</p:tagLst>
</file>

<file path=ppt/tags/tag111.xml><?xml version="1.0" encoding="utf-8"?>
<p:tagLst xmlns:p="http://schemas.openxmlformats.org/presentationml/2006/main">
  <p:tag name="KSO_WM_BEAUTIFY_FLAG" val="#wm#"/>
  <p:tag name="KSO_WM_FIGMA_FLAG" val="#fgm#"/>
  <p:tag name="KSO_WM_UNIT_INDEX" val="1_4_1"/>
  <p:tag name="KSO_WM_UNIT_TYPE" val="l_h_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l_h_a*1_4_1"/>
  <p:tag name="KSO_WM_UNIT_LAYERLEVEL" val="1_1_1"/>
  <p:tag name="KSO_WM_TAG_VERSION" val="3.0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4049464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4049464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17.xml><?xml version="1.0" encoding="utf-8"?>
<p:tagLst xmlns:p="http://schemas.openxmlformats.org/presentationml/2006/main">
  <p:tag name="KSO_WM_BEAUTIFY_FLAG" val="#wm#"/>
  <p:tag name="KSO_WM_UNIT_INDEX" val="1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</p:tagLst>
</file>

<file path=ppt/tags/tag118.xml><?xml version="1.0" encoding="utf-8"?>
<p:tagLst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</p:tagLst>
</file>

<file path=ppt/tags/tag119.xml><?xml version="1.0" encoding="utf-8"?>
<p:tagLst xmlns:p="http://schemas.openxmlformats.org/presentationml/2006/main">
  <p:tag name="KSO_WM_BEAUTIFY_FLAG" val="#wm#"/>
  <p:tag name="KSO_WM_UNIT_INDEX" val="3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20.xml><?xml version="1.0" encoding="utf-8"?>
<p:tagLst xmlns:p="http://schemas.openxmlformats.org/presentationml/2006/main">
  <p:tag name="KSO_WM_BEAUTIFY_FLAG" val="#wm#"/>
  <p:tag name="KSO_WM_UNIT_INDEX" val="4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0*i*4"/>
  <p:tag name="KSO_WM_UNIT_LAYERLEVEL" val="1"/>
  <p:tag name="KSO_WM_TAG_VERSION" val="3.0"/>
</p:tagLst>
</file>

<file path=ppt/tags/tag121.xml><?xml version="1.0" encoding="utf-8"?>
<p:tagLst xmlns:p="http://schemas.openxmlformats.org/presentationml/2006/main">
  <p:tag name="KSO_WM_FIGMA_SLIDE_GROUP" val="1"/>
  <p:tag name="KSO_WM_TEMPLATE_SUBCATEGORY" val="29"/>
  <p:tag name="KSO_WM_TAG_VERSION" val="3.0"/>
  <p:tag name="KSO_WM_TEMPLATE_CATEGORY" val="custom"/>
  <p:tag name="KSO_WM_TEMPLATE_INDEX" val="40494642"/>
  <p:tag name="KSO_WM_TEMPLATE_MASTER_TYPE" val="0"/>
  <p:tag name="KSO_WM_TEMPLATE_COLOR_TYPE" val="0"/>
  <p:tag name="KSO_WM_BEAUTIFY_FLAG" val="#wm#"/>
</p:tagLst>
</file>

<file path=ppt/tags/tag12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  <p:tag name="KSO_WM_TEMPLATE_STYLE_ID" val="f3ff5f3024253da2"/>
  <p:tag name="KSO_WM_AITEMPLATE_STYLE_ID" val="69796643713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530afe222284faa0f10cd5149d8817db31db980"/>
  <p:tag name="KSO_WM_NEWLAYOUT_GROUP_ID" val="layout_30"/>
  <p:tag name="KSO_WM_NEWLAYOUT_ID" val="slide_e830f07837cad1f2"/>
</p:tagLst>
</file>

<file path=ppt/tags/tag12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28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29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32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33.xml><?xml version="1.0" encoding="utf-8"?>
<p:tagLst xmlns:p="http://schemas.openxmlformats.org/presentationml/2006/main">
  <p:tag name="KSO_WM_FIGMA_DECORATION_INDEX" val="8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1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3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2e096519e427512d19599b1d6faf60f5cb60cd3"/>
  <p:tag name="KSO_WM_NEWLAYOUT_GROUP_ID" val="layout_62"/>
  <p:tag name="KSO_WM_NEWLAYOUT_ID" val="slide_b3ee0e64aa19972f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4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41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44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5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471896af2bf94f3b2e5c121697d121d0882861f"/>
  <p:tag name="KSO_WM_NEWLAYOUT_GROUP_ID" val="layout_10007"/>
  <p:tag name="KSO_WM_NEWLAYOUT_ID" val="slide_2faf873680021aa9"/>
</p:tagLst>
</file>

<file path=ppt/tags/tag1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5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c8fd34466853fc519fe4ad7a4300513262683ed"/>
  <p:tag name="KSO_WM_NEWLAYOUT_GROUP_ID" val="layout_10013"/>
  <p:tag name="KSO_WM_NEWLAYOUT_ID" val="slide_909174ba479587e6"/>
</p:tagLst>
</file>

<file path=ppt/tags/tag15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6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</p:tagLst>
</file>

<file path=ppt/tags/tag1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6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f3187430cb8f4423e989f240e772f3dd6e8159b"/>
  <p:tag name="KSO_WM_NEWLAYOUT_GROUP_ID" val="layout_10003"/>
  <p:tag name="KSO_WM_NEWLAYOUT_ID" val="slide_2e5f3f4c52aaa365"/>
</p:tagLst>
</file>

<file path=ppt/tags/tag1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6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7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FIGMA_FLAG" val="#fgm#"/>
  <p:tag name="KSO_WM_UNIT_PRESET_TEXT_INDEX" val="-1"/>
  <p:tag name="KSO_WM_UNIT_PRESET_TEXT_LEN" val="0"/>
  <p:tag name="KSO_WM_UNIT_NOCLEAR" val="0"/>
  <p:tag name="KSO_WM_UNIT_HIGHLIGHT" val="0"/>
  <p:tag name="KSO_WM_UNIT_COMPATIBLE" val="1"/>
  <p:tag name="KSO_WM_UNIT_DIAGRAM_ISNUMVISUAL" val="0"/>
  <p:tag name="KSO_WM_UNIT_DIAGRAM_ISREFERUNIT" val="0"/>
  <p:tag name="KSO_WM_UNIT_ID" val="_3*e*1"/>
  <p:tag name="KSO_WM_UNIT_LAYERLEVEL" val="1"/>
  <p:tag name="KSO_WM_TAG_VERSION" val="3.0"/>
</p:tagLst>
</file>

<file path=ppt/tags/tag1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7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7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982de21c388549ae2ee231e7b1a947f5bcdd938"/>
  <p:tag name="KSO_WM_NEWLAYOUT_GROUP_ID" val="layout_51"/>
  <p:tag name="KSO_WM_NEWLAYOUT_ID" val="slide_a54ba48d7bccbe13"/>
</p:tagLst>
</file>

<file path=ppt/tags/tag17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79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82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8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aee2125ab75e3874d2baed193e7531db74abc7b"/>
  <p:tag name="KSO_WM_NEWLAYOUT_GROUP_ID" val="layout_42"/>
  <p:tag name="KSO_WM_NEWLAYOUT_ID" val="slide_30dace1507224ca8"/>
</p:tagLst>
</file>

<file path=ppt/tags/tag18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9.xml><?xml version="1.0" encoding="utf-8"?>
<p:tagLst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</p:tagLst>
</file>

<file path=ppt/tags/tag190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93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9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9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b25437293a85a9eb74ada427d889fa264c268e3"/>
  <p:tag name="KSO_WM_NEWLAYOUT_GROUP_ID" val="layout_6"/>
  <p:tag name="KSO_WM_NEWLAYOUT_ID" val="slide_bbe7822a0ca79658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BEAUTIFY_FLAG" val="#wm#"/>
  <p:tag name="KSO_WM_UNIT_INDEX" val="3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</p:tagLst>
</file>

<file path=ppt/tags/tag20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01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2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2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05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2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1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9d2a6b6f2859c468c947e41b870a8dce8cbd534"/>
  <p:tag name="KSO_WM_NEWLAYOUT_GROUP_ID" val="layout_26"/>
  <p:tag name="KSO_WM_NEWLAYOUT_ID" val="slide_89ef8a093ea5c45f"/>
</p:tagLst>
</file>

<file path=ppt/tags/tag21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1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2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2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dba88f75805852d8aa2081b15814dbe7a27145c"/>
  <p:tag name="KSO_WM_NEWLAYOUT_GROUP_ID" val="layout_10004"/>
  <p:tag name="KSO_WM_NEWLAYOUT_ID" val="slide_2413216d433b758f"/>
</p:tagLst>
</file>

<file path=ppt/tags/tag22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2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2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3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23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456151e292af6688b3121c07d899e8187c493c1a"/>
  <p:tag name="KSO_WM_NEWLAYOUT_GROUP_ID" val="layout_1-5"/>
  <p:tag name="KSO_WM_NEWLAYOUT_ID" val="slide_61223ae7a7f7aefc"/>
</p:tagLst>
</file>

<file path=ppt/tags/tag2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237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2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24.xml><?xml version="1.0" encoding="utf-8"?>
<p:tagLst xmlns:p="http://schemas.openxmlformats.org/presentationml/2006/main">
  <p:tag name="KSO_WM_BEAUTIFY_FLAG" val="#wm#"/>
  <p:tag name="KSO_WM_UNIT_INDEX" val="1"/>
  <p:tag name="KSO_WM_UNIT_SUBTYPE" val="c"/>
  <p:tag name="KSO_WM_UNIT_TYPE" val="f"/>
  <p:tag name="KSO_WM_FIGMA_FLAG" val="#fgm#"/>
  <p:tag name="KSO_WM_UNIT_TEXT_LAYER_COUNT" val="1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3.0"/>
</p:tagLst>
</file>

<file path=ppt/tags/tag240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2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243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</p:tagLst>
</file>

<file path=ppt/tags/tag2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246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</p:tagLst>
</file>

<file path=ppt/tags/tag2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40494642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40494642"/>
</p:tagLst>
</file>

<file path=ppt/tags/tag25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53.xml><?xml version="1.0" encoding="utf-8"?>
<p:tagLst xmlns:p="http://schemas.openxmlformats.org/presentationml/2006/main">
  <p:tag name="KSO_WM_BEAUTIFY_FLAG" val="#wm#"/>
  <p:tag name="KSO_WM_UNIT_INDEX" val="1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</p:tagLst>
</file>

<file path=ppt/tags/tag254.xml><?xml version="1.0" encoding="utf-8"?>
<p:tagLst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</p:tagLst>
</file>

<file path=ppt/tags/tag255.xml><?xml version="1.0" encoding="utf-8"?>
<p:tagLst xmlns:p="http://schemas.openxmlformats.org/presentationml/2006/main">
  <p:tag name="KSO_WM_BEAUTIFY_FLAG" val="#wm#"/>
  <p:tag name="KSO_WM_UNIT_INDEX" val="3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</p:tagLst>
</file>

<file path=ppt/tags/tag256.xml><?xml version="1.0" encoding="utf-8"?>
<p:tagLst xmlns:p="http://schemas.openxmlformats.org/presentationml/2006/main">
  <p:tag name="KSO_WM_BEAUTIFY_FLAG" val="#wm#"/>
  <p:tag name="KSO_WM_UNIT_INDEX" val="4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0*i*4"/>
  <p:tag name="KSO_WM_UNIT_LAYERLEVEL" val="1"/>
  <p:tag name="KSO_WM_TAG_VERSION" val="3.0"/>
</p:tagLst>
</file>

<file path=ppt/tags/tag257.xml><?xml version="1.0" encoding="utf-8"?>
<p:tagLst xmlns:p="http://schemas.openxmlformats.org/presentationml/2006/main">
  <p:tag name="KSO_WM_FIGMA_SLIDE_GROUP" val="1"/>
  <p:tag name="KSO_WM_TEMPLATE_SUBCATEGORY" val="29"/>
  <p:tag name="KSO_WM_TAG_VERSION" val="3.0"/>
  <p:tag name="KSO_WM_TEMPLATE_CATEGORY" val="custom"/>
  <p:tag name="KSO_WM_TEMPLATE_INDEX" val="40494642"/>
  <p:tag name="KSO_WM_TEMPLATE_MASTER_TYPE" val="0"/>
  <p:tag name="KSO_WM_TEMPLATE_COLOR_TYPE" val="0"/>
  <p:tag name="KSO_WM_BEAUTIFY_FLAG" val="#wm#"/>
</p:tagLst>
</file>

<file path=ppt/tags/tag258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  <p:tag name="KSO_WM_TEMPLATE_STYLE_ID" val="f3ff5f3024253da2"/>
</p:tagLst>
</file>

<file path=ppt/tags/tag259.xml><?xml version="1.0" encoding="utf-8"?>
<p:tagLst xmlns:p="http://schemas.openxmlformats.org/presentationml/2006/main">
  <p:tag name="KSO_WM_BEAUTIFY_FLAG" val="#wm#"/>
  <p:tag name="KSO_WM_UNIT_INDEX" val="1"/>
  <p:tag name="KSO_WM_UNIT_SUBTYPE" val="c"/>
  <p:tag name="KSO_WM_UNIT_TYPE" val="f"/>
  <p:tag name="KSO_WM_FIGMA_FLAG" val="#fgm#"/>
  <p:tag name="KSO_WM_TEMPLATE_CATEGORY" val="custom"/>
  <p:tag name="KSO_WM_TEMPLATE_INDEX" val="40494642"/>
  <p:tag name="KSO_WM_UNIT_LAYERLEVEL" val="1"/>
  <p:tag name="KSO_WM_UNIT_ID" val="custom40494642_1*f*1"/>
  <p:tag name="KSO_WM_TAG_VERSION" val="3.0"/>
  <p:tag name="KSO_WM_UNIT_TEXT_LAYER_COUNT" val="1"/>
  <p:tag name="KSO_WM_UNIT_PRESET_TEXT" val="20XX YEAR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</p:tagLst>
</file>

<file path=ppt/tags/tag26.xml><?xml version="1.0" encoding="utf-8"?>
<p:tagLst xmlns:p="http://schemas.openxmlformats.org/presentationml/2006/main">
  <p:tag name="KSO_WM_BEAUTIFY_FLAG" val="#wm#"/>
  <p:tag name="KSO_WM_UNIT_INDEX" val="2"/>
  <p:tag name="KSO_WM_UNIT_SUBTYPE" val="b"/>
  <p:tag name="KSO_WM_UNIT_TYPE" val="f"/>
  <p:tag name="KSO_WM_FIGMA_FLAG" val="#fgm#"/>
  <p:tag name="KSO_WM_UNIT_TEXT_LAYER_COUNT" val="1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f*2"/>
  <p:tag name="KSO_WM_UNIT_LAYERLEVEL" val="1"/>
  <p:tag name="KSO_WM_TAG_VERSION" val="3.0"/>
</p:tagLst>
</file>

<file path=ppt/tags/tag260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42"/>
  <p:tag name="KSO_WM_UNIT_LAYERLEVEL" val="1"/>
  <p:tag name="KSO_WM_UNIT_ID" val="custom40494642_1*a*1"/>
  <p:tag name="KSO_WM_TAG_VERSION" val="3.0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</p:tagLst>
</file>

<file path=ppt/tags/tag261.xml><?xml version="1.0" encoding="utf-8"?>
<p:tagLst xmlns:p="http://schemas.openxmlformats.org/presentationml/2006/main">
  <p:tag name="KSO_WM_BEAUTIFY_FLAG" val="#wm#"/>
  <p:tag name="KSO_WM_UNIT_INDEX" val="2"/>
  <p:tag name="KSO_WM_UNIT_SUBTYPE" val="b"/>
  <p:tag name="KSO_WM_UNIT_TYPE" val="f"/>
  <p:tag name="KSO_WM_FIGMA_FLAG" val="#fgm#"/>
  <p:tag name="KSO_WM_TEMPLATE_CATEGORY" val="custom"/>
  <p:tag name="KSO_WM_TEMPLATE_INDEX" val="40494642"/>
  <p:tag name="KSO_WM_UNIT_LAYERLEVEL" val="1"/>
  <p:tag name="KSO_WM_UNIT_ID" val="custom40494642_1*f*2"/>
  <p:tag name="KSO_WM_TAG_VERSION" val="3.0"/>
  <p:tag name="KSO_WM_UNIT_TEXT_LAYER_COUNT" val="1"/>
  <p:tag name="KSO_WM_UNIT_PRESET_TEXT" val="BY WPS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</p:tagLst>
</file>

<file path=ppt/tags/tag262.xml><?xml version="1.0" encoding="utf-8"?>
<p:tagLst xmlns:p="http://schemas.openxmlformats.org/presentationml/2006/main">
  <p:tag name="KSO_WM_FIGMA_LIMIT" val=""/>
  <p:tag name="KSO_WM_FIGMA_SLIDE_GROUP" val="1"/>
  <p:tag name="KSO_WM_SLIDE_TYPE" val="title"/>
  <p:tag name="KSO_WM_TEMPLATE_SUBCATEGORY" val="29"/>
  <p:tag name="KSO_WM_TAG_VERSION" val="3.0"/>
  <p:tag name="KSO_WM_TEMPLATE_CATEGORY" val="custom"/>
  <p:tag name="KSO_WM_TEMPLATE_INDEX" val="40494642"/>
  <p:tag name="KSO_WM_SLIDE_ID" val="custom40494642_1"/>
  <p:tag name="KSO_WM_TEMPLATE_MASTER_TYPE" val="0"/>
  <p:tag name="KSO_WM_TEMPLATE_COLOR_TYPE" val="0"/>
  <p:tag name="KSO_WM_SLIDE_ITEM_CNT" val="0"/>
  <p:tag name="KSO_WM_SLIDE_INDEX" val="1"/>
  <p:tag name="KSO_WM_BEAUTIFY_FLAG" val="#wm#"/>
  <p:tag name="KSO_WM_SLIDE_LAYOUT" val="a_f"/>
  <p:tag name="KSO_WM_SLIDE_LAYOUT_CNT" val="1_2"/>
</p:tagLst>
</file>

<file path=ppt/tags/tag26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264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456151e292af6688b3121c07d899e8187c493c1a"/>
  <p:tag name="KSO_WM_NEWLAYOUT_GROUP_ID" val="layout_1-5"/>
  <p:tag name="KSO_WM_NEWLAYOUT_ID" val="slide_61223ae7a7f7aefc"/>
</p:tagLst>
</file>

<file path=ppt/tags/tag2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  <p:tag name="KSO_WM_UNIT_PRESET_TEXT" val="01"/>
  <p:tag name="KSO_WM_SLIDE_FIGMA_DIAGRAM" val="1"/>
</p:tagLst>
</file>

<file path=ppt/tags/tag266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  <p:tag name="KSO_WM_UNIT_PRESET_TEXT" val=" "/>
  <p:tag name="KSO_WM_SLIDE_FIGMA_DIAGRAM" val="1"/>
</p:tagLst>
</file>

<file path=ppt/tags/tag2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  <p:tag name="KSO_WM_SLIDE_FIGMA_DIAGRAM" val="1"/>
</p:tagLst>
</file>

<file path=ppt/tags/tag2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  <p:tag name="KSO_WM_UNIT_PRESET_TEXT" val="02"/>
  <p:tag name="KSO_WM_SLIDE_FIGMA_DIAGRAM" val="1"/>
</p:tagLst>
</file>

<file path=ppt/tags/tag269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  <p:tag name="KSO_WM_UNIT_PRESET_TEXT" val=" "/>
  <p:tag name="KSO_WM_SLIDE_FIGMA_DIAGRAM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  <p:tag name="KSO_WM_SLIDE_FIGMA_DIAGRAM" val="1"/>
</p:tagLst>
</file>

<file path=ppt/tags/tag2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  <p:tag name="KSO_WM_UNIT_PRESET_TEXT" val="03"/>
  <p:tag name="KSO_WM_SLIDE_FIGMA_DIAGRAM" val="1"/>
</p:tagLst>
</file>

<file path=ppt/tags/tag272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  <p:tag name="KSO_WM_UNIT_PRESET_TEXT" val=" "/>
  <p:tag name="KSO_WM_SLIDE_FIGMA_DIAGRAM" val="1"/>
</p:tagLst>
</file>

<file path=ppt/tags/tag2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  <p:tag name="KSO_WM_SLIDE_FIGMA_DIAGRAM" val="1"/>
</p:tagLst>
</file>

<file path=ppt/tags/tag2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  <p:tag name="KSO_WM_UNIT_PRESET_TEXT" val="04"/>
  <p:tag name="KSO_WM_SLIDE_FIGMA_DIAGRAM" val="1"/>
</p:tagLst>
</file>

<file path=ppt/tags/tag275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  <p:tag name="KSO_WM_UNIT_PRESET_TEXT" val=" "/>
  <p:tag name="KSO_WM_SLIDE_FIGMA_DIAGRAM" val="1"/>
</p:tagLst>
</file>

<file path=ppt/tags/tag2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  <p:tag name="KSO_WM_SLIDE_FIGMA_DIAGRAM" val="1"/>
</p:tagLst>
</file>

<file path=ppt/tags/tag277.xml><?xml version="1.0" encoding="utf-8"?>
<p:tagLst xmlns:p="http://schemas.openxmlformats.org/presentationml/2006/main">
  <p:tag name="KSO_WM_SLIDE_CONTENT_ORIENTATION" val=""/>
  <p:tag name="KSO_WM_SLIDE_HAS_MASK" val="0"/>
  <p:tag name="KSO_WM_SLIDE_ITEM_CNT" val="4"/>
  <p:tag name="KSO_WM_SLIDE_TYPE" val="contents"/>
  <p:tag name="KSO_WM_TEMPLATE_SUBCATEGORY" val="29"/>
  <p:tag name="KSO_WM_BEAUTIFY_FLAG" val="#wm#"/>
  <p:tag name="KSO_WM_TEMPLATE_FIGMA_ID" val="69796643713"/>
  <p:tag name="KSO_WM_TEMPLATE_SLIDE_ID" val="slide_61223ae7a7f7aefc"/>
</p:tagLst>
</file>

<file path=ppt/tags/tag278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42"/>
  <p:tag name="KSO_WM_UNIT_LAYERLEVEL" val="1"/>
  <p:tag name="KSO_WM_UNIT_ID" val="custom40494642_3*a*1"/>
  <p:tag name="KSO_WM_TAG_VERSION" val="3.0"/>
  <p:tag name="KSO_WM_UNIT_ISCONTENTSTITLE" val="0"/>
  <p:tag name="KSO_WM_UNIT_ISNUMDGMTITLE" val="0"/>
  <p:tag name="KSO_WM_UNIT_PRESET_TEXT" val="章节页的标题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</p:tagLst>
</file>

<file path=ppt/tags/tag279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UNIT_PRESET_TEXT" val="01"/>
  <p:tag name="KSO_WM_FIGMA_FLAG" val="#fgm#"/>
  <p:tag name="KSO_WM_TEMPLATE_CATEGORY" val="custom"/>
  <p:tag name="KSO_WM_TEMPLATE_INDEX" val="40494642"/>
  <p:tag name="KSO_WM_UNIT_LAYERLEVEL" val="1"/>
  <p:tag name="KSO_WM_UNIT_ID" val="custom40494642_3*e*1"/>
  <p:tag name="KSO_WM_TAG_VERSION" val="3.0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80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AG_VERSION" val="3.0"/>
  <p:tag name="KSO_WM_TEMPLATE_CATEGORY" val="custom"/>
  <p:tag name="KSO_WM_TEMPLATE_INDEX" val="40494642"/>
  <p:tag name="KSO_WM_SLIDE_ID" val="custom40494642_3"/>
  <p:tag name="KSO_WM_TEMPLATE_MASTER_TYPE" val="0"/>
  <p:tag name="KSO_WM_TEMPLATE_COLOR_TYPE" val="0"/>
  <p:tag name="KSO_WM_SLIDE_ITEM_CNT" val="0"/>
  <p:tag name="KSO_WM_SLIDE_INDEX" val="3"/>
  <p:tag name="KSO_WM_BEAUTIFY_FLAG" val="#wm#"/>
  <p:tag name="KSO_WM_SLIDE_LAYOUT" val="a_e"/>
  <p:tag name="KSO_WM_SLIDE_LAYOUT_CNT" val="1_1"/>
</p:tagLst>
</file>

<file path=ppt/tags/tag28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dba88f75805852d8aa2081b15814dbe7a27145c"/>
  <p:tag name="KSO_WM_NEWLAYOUT_GROUP_ID" val="layout_10004"/>
  <p:tag name="KSO_WM_NEWLAYOUT_ID" val="slide_2413216d433b758f"/>
  <p:tag name="KSO_WM_UNIT_PRESET_TEXT" val="单击此处添加标题"/>
</p:tagLst>
</file>

<file path=ppt/tags/tag28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2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2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28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2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2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288.xml><?xml version="1.0" encoding="utf-8"?>
<p:tagLst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43713"/>
  <p:tag name="KSO_WM_TEMPLATE_SLIDE_ID" val="slide_2413216d433b758f"/>
</p:tagLst>
</file>

<file path=ppt/tags/tag28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9d2a6b6f2859c468c947e41b870a8dce8cbd534"/>
  <p:tag name="KSO_WM_NEWLAYOUT_GROUP_ID" val="layout_26"/>
  <p:tag name="KSO_WM_NEWLAYOUT_ID" val="slide_89ef8a093ea5c45f"/>
  <p:tag name="KSO_WM_UNIT_PRESET_TEXT" val="单击此处添加标题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9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2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VCG41N545785154&quot;,&quot;product_name&quot;:&quot;365wps-copilotchat-web&quot;,&quot;intention_code&quot;:&quot;365wps_cc_create_ppt&quot;}*gallery_gallery_3.0.4_prod*cbd3f06f0f9a4795b7cd28d582715936-slide-4"/>
</p:tagLst>
</file>

<file path=ppt/tags/tag2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2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29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2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VCG41N1399923947&quot;,&quot;product_name&quot;:&quot;365wps-copilotchat-web&quot;,&quot;intention_code&quot;:&quot;365wps_cc_create_ppt&quot;}*gallery_gallery_3.0.4_prod*cbd3f06f0f9a4795b7cd28d582715936-slide-4"/>
</p:tagLst>
</file>

<file path=ppt/tags/tag2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2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298.xml><?xml version="1.0" encoding="utf-8"?>
<p:tagLst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43713"/>
  <p:tag name="KSO_WM_TEMPLATE_SLIDE_ID" val="slide_89ef8a093ea5c45f"/>
</p:tagLst>
</file>

<file path=ppt/tags/tag299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42"/>
  <p:tag name="KSO_WM_UNIT_LAYERLEVEL" val="1"/>
  <p:tag name="KSO_WM_UNIT_ID" val="custom40494642_3*a*1"/>
  <p:tag name="KSO_WM_TAG_VERSION" val="3.0"/>
  <p:tag name="KSO_WM_UNIT_ISCONTENTSTITLE" val="0"/>
  <p:tag name="KSO_WM_UNIT_ISNUMDGMTITLE" val="0"/>
  <p:tag name="KSO_WM_UNIT_PRESET_TEXT" val="章节页的标题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00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UNIT_PRESET_TEXT" val="01"/>
  <p:tag name="KSO_WM_FIGMA_FLAG" val="#fgm#"/>
  <p:tag name="KSO_WM_TEMPLATE_CATEGORY" val="custom"/>
  <p:tag name="KSO_WM_TEMPLATE_INDEX" val="40494642"/>
  <p:tag name="KSO_WM_UNIT_LAYERLEVEL" val="1"/>
  <p:tag name="KSO_WM_UNIT_ID" val="custom40494642_3*e*1"/>
  <p:tag name="KSO_WM_TAG_VERSION" val="3.0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</p:tagLst>
</file>

<file path=ppt/tags/tag301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AG_VERSION" val="3.0"/>
  <p:tag name="KSO_WM_TEMPLATE_CATEGORY" val="custom"/>
  <p:tag name="KSO_WM_TEMPLATE_INDEX" val="40494642"/>
  <p:tag name="KSO_WM_SLIDE_ID" val="custom40494642_3"/>
  <p:tag name="KSO_WM_TEMPLATE_MASTER_TYPE" val="0"/>
  <p:tag name="KSO_WM_TEMPLATE_COLOR_TYPE" val="0"/>
  <p:tag name="KSO_WM_SLIDE_ITEM_CNT" val="0"/>
  <p:tag name="KSO_WM_SLIDE_INDEX" val="3"/>
  <p:tag name="KSO_WM_BEAUTIFY_FLAG" val="#wm#"/>
  <p:tag name="KSO_WM_SLIDE_LAYOUT" val="a_e"/>
  <p:tag name="KSO_WM_SLIDE_LAYOUT_CNT" val="1_1"/>
</p:tagLst>
</file>

<file path=ppt/tags/tag30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b25437293a85a9eb74ada427d889fa264c268e3"/>
  <p:tag name="KSO_WM_NEWLAYOUT_GROUP_ID" val="layout_6"/>
  <p:tag name="KSO_WM_NEWLAYOUT_ID" val="slide_bbe7822a0ca79658"/>
  <p:tag name="KSO_WM_UNIT_PRESET_TEXT" val="单击此处添加标题"/>
</p:tagLst>
</file>

<file path=ppt/tags/tag30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VCG41N1408354838&quot;,&quot;product_name&quot;:&quot;365wps-copilotchat-web&quot;,&quot;intention_code&quot;:&quot;365wps_cc_create_ppt&quot;}*gallery_gallery_3.0.4_prod*cbd3f06f0f9a4795b7cd28d582715936-slide-6"/>
</p:tagLst>
</file>

<file path=ppt/tags/tag304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3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  <p:tag name="KSO_WM_UNIT_PRESET_TEXT" val="01"/>
</p:tagLst>
</file>

<file path=ppt/tags/tag3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3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08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3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  <p:tag name="KSO_WM_UNIT_PRESET_TEXT" val="02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3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12.xml><?xml version="1.0" encoding="utf-8"?>
<p:tagLst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43713"/>
  <p:tag name="KSO_WM_TEMPLATE_SLIDE_ID" val="slide_bbe7822a0ca79658"/>
</p:tagLst>
</file>

<file path=ppt/tags/tag31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aee2125ab75e3874d2baed193e7531db74abc7b"/>
  <p:tag name="KSO_WM_NEWLAYOUT_GROUP_ID" val="layout_42"/>
  <p:tag name="KSO_WM_NEWLAYOUT_ID" val="slide_30dace1507224ca8"/>
  <p:tag name="KSO_WM_UNIT_PRESET_TEXT" val="单击此处添加标题"/>
</p:tagLst>
</file>

<file path=ppt/tags/tag31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VCG41N652550626&quot;,&quot;product_name&quot;:&quot;365wps-copilotchat-web&quot;,&quot;intention_code&quot;:&quot;365wps_cc_create_ppt&quot;}*gallery_gallery_3.0.4_prod*cbd3f06f0f9a4795b7cd28d582715936-slide-7"/>
</p:tagLst>
</file>

<file path=ppt/tags/tag315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3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18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3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2.xml><?xml version="1.0" encoding="utf-8"?>
<p:tagLst xmlns:p="http://schemas.openxmlformats.org/presentationml/2006/main">
  <p:tag name="KSO_WM_BEAUTIFY_FLAG" val="#wm#"/>
  <p:tag name="KSO_WM_UNIT_INDEX" val="1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</p:tagLst>
</file>

<file path=ppt/tags/tag3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21.xml><?xml version="1.0" encoding="utf-8"?>
<p:tagLst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43713"/>
  <p:tag name="KSO_WM_TEMPLATE_SLIDE_ID" val="slide_30dace1507224ca8"/>
</p:tagLst>
</file>

<file path=ppt/tags/tag32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982de21c388549ae2ee231e7b1a947f5bcdd938"/>
  <p:tag name="KSO_WM_NEWLAYOUT_GROUP_ID" val="layout_51"/>
  <p:tag name="KSO_WM_NEWLAYOUT_ID" val="slide_a54ba48d7bccbe13"/>
  <p:tag name="KSO_WM_UNIT_PRESET_TEXT" val="单击此处添加标题"/>
</p:tagLst>
</file>

<file path=ppt/tags/tag32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&quot;,&quot;id&quot;:&quot;&quot;}*_ai_*0"/>
</p:tagLst>
</file>

<file path=ppt/tags/tag324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3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27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3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3.xml><?xml version="1.0" encoding="utf-8"?>
<p:tagLst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</p:tagLst>
</file>

<file path=ppt/tags/tag330.xml><?xml version="1.0" encoding="utf-8"?>
<p:tagLst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43713"/>
  <p:tag name="KSO_WM_TEMPLATE_SLIDE_ID" val="slide_a54ba48d7bccbe13"/>
</p:tagLst>
</file>

<file path=ppt/tags/tag331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42"/>
  <p:tag name="KSO_WM_UNIT_LAYERLEVEL" val="1"/>
  <p:tag name="KSO_WM_UNIT_ID" val="custom40494642_3*a*1"/>
  <p:tag name="KSO_WM_TAG_VERSION" val="3.0"/>
  <p:tag name="KSO_WM_UNIT_ISCONTENTSTITLE" val="0"/>
  <p:tag name="KSO_WM_UNIT_ISNUMDGMTITLE" val="0"/>
  <p:tag name="KSO_WM_UNIT_PRESET_TEXT" val="章节页的标题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</p:tagLst>
</file>

<file path=ppt/tags/tag332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UNIT_PRESET_TEXT" val="01"/>
  <p:tag name="KSO_WM_FIGMA_FLAG" val="#fgm#"/>
  <p:tag name="KSO_WM_TEMPLATE_CATEGORY" val="custom"/>
  <p:tag name="KSO_WM_TEMPLATE_INDEX" val="40494642"/>
  <p:tag name="KSO_WM_UNIT_LAYERLEVEL" val="1"/>
  <p:tag name="KSO_WM_UNIT_ID" val="custom40494642_3*e*1"/>
  <p:tag name="KSO_WM_TAG_VERSION" val="3.0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</p:tagLst>
</file>

<file path=ppt/tags/tag333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AG_VERSION" val="3.0"/>
  <p:tag name="KSO_WM_TEMPLATE_CATEGORY" val="custom"/>
  <p:tag name="KSO_WM_TEMPLATE_INDEX" val="40494642"/>
  <p:tag name="KSO_WM_SLIDE_ID" val="custom40494642_3"/>
  <p:tag name="KSO_WM_TEMPLATE_MASTER_TYPE" val="0"/>
  <p:tag name="KSO_WM_TEMPLATE_COLOR_TYPE" val="0"/>
  <p:tag name="KSO_WM_SLIDE_ITEM_CNT" val="0"/>
  <p:tag name="KSO_WM_SLIDE_INDEX" val="3"/>
  <p:tag name="KSO_WM_BEAUTIFY_FLAG" val="#wm#"/>
  <p:tag name="KSO_WM_SLIDE_LAYOUT" val="a_e"/>
  <p:tag name="KSO_WM_SLIDE_LAYOUT_CNT" val="1_1"/>
</p:tagLst>
</file>

<file path=ppt/tags/tag33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f3187430cb8f4423e989f240e772f3dd6e8159b"/>
  <p:tag name="KSO_WM_NEWLAYOUT_GROUP_ID" val="layout_10003"/>
  <p:tag name="KSO_WM_NEWLAYOUT_ID" val="slide_2e5f3f4c52aaa365"/>
  <p:tag name="KSO_WM_UNIT_PRESET_TEXT" val="单击此处添加标题"/>
</p:tagLst>
</file>

<file path=ppt/tags/tag3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3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3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3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34.xml><?xml version="1.0" encoding="utf-8"?>
<p:tagLst xmlns:p="http://schemas.openxmlformats.org/presentationml/2006/main">
  <p:tag name="KSO_WM_BEAUTIFY_FLAG" val="#wm#"/>
  <p:tag name="KSO_WM_UNIT_INDEX" val="3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</p:tagLst>
</file>

<file path=ppt/tags/tag3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41.xml><?xml version="1.0" encoding="utf-8"?>
<p:tagLst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43713"/>
  <p:tag name="KSO_WM_TEMPLATE_SLIDE_ID" val="slide_2e5f3f4c52aaa365"/>
</p:tagLst>
</file>

<file path=ppt/tags/tag34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c8fd34466853fc519fe4ad7a4300513262683ed"/>
  <p:tag name="KSO_WM_NEWLAYOUT_GROUP_ID" val="layout_10013"/>
  <p:tag name="KSO_WM_NEWLAYOUT_ID" val="slide_909174ba479587e6"/>
  <p:tag name="KSO_WM_UNIT_PRESET_TEXT" val="单击此处添加标题"/>
</p:tagLst>
</file>

<file path=ppt/tags/tag34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VCG41N1194402606&quot;,&quot;product_name&quot;:&quot;365wps-copilotchat-web&quot;,&quot;intention_code&quot;:&quot;365wps_cc_create_ppt&quot;}*gallery_gallery_3.0.4_prod*cbd3f06f0f9a4795b7cd28d582715936-slide-11"/>
</p:tagLst>
</file>

<file path=ppt/tags/tag3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48.xml><?xml version="1.0" encoding="utf-8"?>
<p:tagLst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43713"/>
  <p:tag name="KSO_WM_TEMPLATE_SLIDE_ID" val="slide_909174ba479587e6"/>
</p:tagLst>
</file>

<file path=ppt/tags/tag349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42"/>
  <p:tag name="KSO_WM_UNIT_LAYERLEVEL" val="1"/>
  <p:tag name="KSO_WM_UNIT_ID" val="custom40494642_3*a*1"/>
  <p:tag name="KSO_WM_TAG_VERSION" val="3.0"/>
  <p:tag name="KSO_WM_UNIT_ISCONTENTSTITLE" val="0"/>
  <p:tag name="KSO_WM_UNIT_ISNUMDGMTITLE" val="0"/>
  <p:tag name="KSO_WM_UNIT_PRESET_TEXT" val="章节页的标题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</p:tagLst>
</file>

<file path=ppt/tags/tag35.xml><?xml version="1.0" encoding="utf-8"?>
<p:tagLst xmlns:p="http://schemas.openxmlformats.org/presentationml/2006/main">
  <p:tag name="KSO_WM_BEAUTIFY_FLAG" val="#wm#"/>
  <p:tag name="KSO_WM_UNIT_INDEX" val="4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3.0"/>
</p:tagLst>
</file>

<file path=ppt/tags/tag350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UNIT_PRESET_TEXT" val="01"/>
  <p:tag name="KSO_WM_FIGMA_FLAG" val="#fgm#"/>
  <p:tag name="KSO_WM_TEMPLATE_CATEGORY" val="custom"/>
  <p:tag name="KSO_WM_TEMPLATE_INDEX" val="40494642"/>
  <p:tag name="KSO_WM_UNIT_LAYERLEVEL" val="1"/>
  <p:tag name="KSO_WM_UNIT_ID" val="custom40494642_3*e*1"/>
  <p:tag name="KSO_WM_TAG_VERSION" val="3.0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</p:tagLst>
</file>

<file path=ppt/tags/tag351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AG_VERSION" val="3.0"/>
  <p:tag name="KSO_WM_TEMPLATE_CATEGORY" val="custom"/>
  <p:tag name="KSO_WM_TEMPLATE_INDEX" val="40494642"/>
  <p:tag name="KSO_WM_SLIDE_ID" val="custom40494642_3"/>
  <p:tag name="KSO_WM_TEMPLATE_MASTER_TYPE" val="0"/>
  <p:tag name="KSO_WM_TEMPLATE_COLOR_TYPE" val="0"/>
  <p:tag name="KSO_WM_SLIDE_ITEM_CNT" val="0"/>
  <p:tag name="KSO_WM_SLIDE_INDEX" val="3"/>
  <p:tag name="KSO_WM_BEAUTIFY_FLAG" val="#wm#"/>
  <p:tag name="KSO_WM_SLIDE_LAYOUT" val="a_e"/>
  <p:tag name="KSO_WM_SLIDE_LAYOUT_CNT" val="1_1"/>
</p:tagLst>
</file>

<file path=ppt/tags/tag35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471896af2bf94f3b2e5c121697d121d0882861f"/>
  <p:tag name="KSO_WM_NEWLAYOUT_GROUP_ID" val="layout_10007"/>
  <p:tag name="KSO_WM_NEWLAYOUT_ID" val="slide_2faf873680021aa9"/>
  <p:tag name="KSO_WM_UNIT_PRESET_TEXT" val="单击此处添加标题"/>
</p:tagLst>
</file>

<file path=ppt/tags/tag3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57.xml><?xml version="1.0" encoding="utf-8"?>
<p:tagLst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43713"/>
  <p:tag name="KSO_WM_TEMPLATE_SLIDE_ID" val="slide_2faf873680021aa9"/>
</p:tagLst>
</file>

<file path=ppt/tags/tag35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2e096519e427512d19599b1d6faf60f5cb60cd3"/>
  <p:tag name="KSO_WM_NEWLAYOUT_GROUP_ID" val="layout_62"/>
  <p:tag name="KSO_WM_NEWLAYOUT_ID" val="slide_b3ee0e64aa19972f"/>
  <p:tag name="KSO_WM_UNIT_PRESET_TEXT" val="单击此处添加标题"/>
</p:tagLst>
</file>

<file path=ppt/tags/tag35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VCG41N1024555628&quot;,&quot;product_name&quot;:&quot;365wps-copilotchat-web&quot;,&quot;intention_code&quot;:&quot;365wps_cc_create_ppt&quot;}*gallery_gallery_3.0.4_prod*cbd3f06f0f9a4795b7cd28d582715936-slide-14"/>
</p:tagLst>
</file>

<file path=ppt/tags/tag36.xml><?xml version="1.0" encoding="utf-8"?>
<p:tagLst xmlns:p="http://schemas.openxmlformats.org/presentationml/2006/main">
  <p:tag name="KSO_WM_BEAUTIFY_FLAG" val="#wm#"/>
  <p:tag name="KSO_WM_UNIT_INDEX" val="5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5"/>
  <p:tag name="KSO_WM_UNIT_LAYERLEVEL" val="1"/>
  <p:tag name="KSO_WM_TAG_VERSION" val="3.0"/>
</p:tagLst>
</file>

<file path=ppt/tags/tag360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3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3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63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3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3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66.xml><?xml version="1.0" encoding="utf-8"?>
<p:tagLst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43713"/>
  <p:tag name="KSO_WM_TEMPLATE_SLIDE_ID" val="slide_b3ee0e64aa19972f"/>
</p:tagLst>
</file>

<file path=ppt/tags/tag36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530afe222284faa0f10cd5149d8817db31db980"/>
  <p:tag name="KSO_WM_NEWLAYOUT_GROUP_ID" val="layout_30"/>
  <p:tag name="KSO_WM_NEWLAYOUT_ID" val="slide_e830f07837cad1f2"/>
  <p:tag name="KSO_WM_UNIT_PRESET_TEXT" val="单击此处添加标题"/>
</p:tagLst>
</file>

<file path=ppt/tags/tag36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VCG41N1124566497&quot;,&quot;product_name&quot;:&quot;365wps-copilotchat-web&quot;,&quot;intention_code&quot;:&quot;365wps_cc_create_ppt&quot;}*gallery_gallery_3.0.4_prod*cbd3f06f0f9a4795b7cd28d582715936-slide-15"/>
</p:tagLst>
</file>

<file path=ppt/tags/tag369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70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3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3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73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374.xml><?xml version="1.0" encoding="utf-8"?>
<p:tagLst xmlns:p="http://schemas.openxmlformats.org/presentationml/2006/main">
  <p:tag name="KSO_WM_FIGMA_DECORATION_INDEX" val="8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3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3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77.xml><?xml version="1.0" encoding="utf-8"?>
<p:tagLst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43713"/>
  <p:tag name="KSO_WM_TEMPLATE_SLIDE_ID" val="slide_e830f07837cad1f2"/>
</p:tagLst>
</file>

<file path=ppt/tags/tag378.xml><?xml version="1.0" encoding="utf-8"?>
<p:tagLst xmlns:p="http://schemas.openxmlformats.org/presentationml/2006/main">
  <p:tag name="KSO_WM_BEAUTIFY_FLAG" val="#wm#"/>
  <p:tag name="KSO_WM_UNIT_INDEX" val="1"/>
  <p:tag name="KSO_WM_UNIT_TYPE" val="b"/>
  <p:tag name="KSO_WM_FIGMA_FLAG" val="#fgm#"/>
  <p:tag name="KSO_WM_TEMPLATE_CATEGORY" val="custom"/>
  <p:tag name="KSO_WM_TEMPLATE_INDEX" val="40494642"/>
  <p:tag name="KSO_WM_UNIT_LAYERLEVEL" val="1"/>
  <p:tag name="KSO_WM_UNIT_ID" val="custom40494642_5*b*1"/>
  <p:tag name="KSO_WM_TAG_VERSION" val="3.0"/>
  <p:tag name="KSO_WM_UNIT_ISCONTENTSTITLE" val="0"/>
  <p:tag name="KSO_WM_UNIT_ISNUMDGMTITLE" val="0"/>
  <p:tag name="KSO_WM_UNIT_PRESET_TEXT" val="THE END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</p:tagLst>
</file>

<file path=ppt/tags/tag379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42"/>
  <p:tag name="KSO_WM_UNIT_LAYERLEVEL" val="1"/>
  <p:tag name="KSO_WM_UNIT_ID" val="custom40494642_5*a*1"/>
  <p:tag name="KSO_WM_TAG_VERSION" val="3.0"/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PRESET_TEXT" val="谢谢观看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80.xml><?xml version="1.0" encoding="utf-8"?>
<p:tagLst xmlns:p="http://schemas.openxmlformats.org/presentationml/2006/main">
  <p:tag name="KSO_WM_FIGMA_LIMIT" val=""/>
  <p:tag name="KSO_WM_FIGMA_SLIDE_GROUP" val="1"/>
  <p:tag name="KSO_WM_SLIDE_TYPE" val="endPage"/>
  <p:tag name="KSO_WM_TEMPLATE_SUBCATEGORY" val="29"/>
  <p:tag name="KSO_WM_TAG_VERSION" val="3.0"/>
  <p:tag name="KSO_WM_TEMPLATE_CATEGORY" val="custom"/>
  <p:tag name="KSO_WM_TEMPLATE_INDEX" val="40494642"/>
  <p:tag name="KSO_WM_SLIDE_ID" val="custom40494642_5"/>
  <p:tag name="KSO_WM_TEMPLATE_MASTER_TYPE" val="0"/>
  <p:tag name="KSO_WM_TEMPLATE_COLOR_TYPE" val="0"/>
  <p:tag name="KSO_WM_SLIDE_ITEM_CNT" val="0"/>
  <p:tag name="KSO_WM_SLIDE_INDEX" val="5"/>
  <p:tag name="KSO_WM_BEAUTIFY_FLAG" val="#wm#"/>
  <p:tag name="KSO_WM_SLIDE_LAYOUT" val="a_b"/>
  <p:tag name="KSO_WM_SLIDE_LAYOUT_CNT" val="1_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41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</p:tagLst>
</file>

<file path=ppt/tags/tag42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FIGMA_FLAG" val="#fgm#"/>
  <p:tag name="KSO_WM_UNIT_PRESET_TEXT_INDEX" val="-1"/>
  <p:tag name="KSO_WM_UNIT_PRESET_TEXT_LEN" val="0"/>
  <p:tag name="KSO_WM_UNIT_NOCLEAR" val="0"/>
  <p:tag name="KSO_WM_UNIT_HIGHLIGHT" val="0"/>
  <p:tag name="KSO_WM_UNIT_COMPATIBLE" val="1"/>
  <p:tag name="KSO_WM_UNIT_DIAGRAM_ISNUMVISUAL" val="0"/>
  <p:tag name="KSO_WM_UNIT_DIAGRAM_ISREFERUNIT" val="0"/>
  <p:tag name="KSO_WM_UNIT_ID" val="_3*e*1"/>
  <p:tag name="KSO_WM_UNIT_LAYERLEVEL" val="1"/>
  <p:tag name="KSO_WM_TAG_VERSION" val="3.0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BEAUTIFY_FLAG" val="#wm#"/>
  <p:tag name="KSO_WM_UNIT_INDEX" val="1"/>
  <p:tag name="KSO_WM_UNIT_TYPE" val="b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b*1"/>
  <p:tag name="KSO_WM_UNIT_LAYERLEVEL" val="1"/>
  <p:tag name="KSO_WM_TAG_VERSION" val="3.0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BEAUTIFY_FLAG" val="#wm#"/>
  <p:tag name="KSO_WM_UNIT_INDEX" val="1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83.xml><?xml version="1.0" encoding="utf-8"?>
<p:tagLst xmlns:p="http://schemas.openxmlformats.org/presentationml/2006/main">
  <p:tag name="KSO_WM_BEAUTIFY_FLAG" val="#wm#"/>
  <p:tag name="KSO_WM_UNIT_INDEX" val="1"/>
  <p:tag name="KSO_WM_UNIT_TYPE" val="b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b*1"/>
  <p:tag name="KSO_WM_UNIT_LAYERLEVEL" val="1"/>
  <p:tag name="KSO_WM_TAG_VERSION" val="3.0"/>
</p:tagLst>
</file>

<file path=ppt/tags/tag84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</p:tagLst>
</file>

<file path=ppt/tags/tag85.xml><?xml version="1.0" encoding="utf-8"?>
<p:tagLst xmlns:p="http://schemas.openxmlformats.org/presentationml/2006/main">
  <p:tag name="KSO_WM_BEAUTIFY_FLAG" val="#wm#"/>
  <p:tag name="KSO_WM_UNIT_INDEX" val="1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3.0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89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2*a*1"/>
  <p:tag name="KSO_WM_UNIT_LAYERLEVEL" val="1"/>
  <p:tag name="KSO_WM_TAG_VERSION" val="3.0"/>
</p:tagLst>
</file>

<file path=ppt/tags/tag9.xml><?xml version="1.0" encoding="utf-8"?>
<p:tagLst xmlns:p="http://schemas.openxmlformats.org/presentationml/2006/main">
  <p:tag name="KSO_WM_BEAUTIFY_FLAG" val="#wm#"/>
  <p:tag name="KSO_WM_UNIT_INDEX" val="3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</p:tagLst>
</file>

<file path=ppt/tags/tag90.xml><?xml version="1.0" encoding="utf-8"?>
<p:tagLst xmlns:p="http://schemas.openxmlformats.org/presentationml/2006/main">
  <p:tag name="KSO_WM_BEAUTIFY_FLAG" val="#wm#"/>
  <p:tag name="KSO_WM_UNIT_INDEX" val="1"/>
  <p:tag name="KSO_WM_UNIT_TYPE" val="b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2*b*1"/>
  <p:tag name="KSO_WM_UNIT_LAYERLEVEL" val="1"/>
  <p:tag name="KSO_WM_TAG_VERSION" val="3.0"/>
</p:tagLst>
</file>

<file path=ppt/tags/tag91.xml><?xml version="1.0" encoding="utf-8"?>
<p:tagLst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3.0"/>
</p:tagLst>
</file>

<file path=ppt/tags/tag92.xml><?xml version="1.0" encoding="utf-8"?>
<p:tagLst xmlns:p="http://schemas.openxmlformats.org/presentationml/2006/main">
  <p:tag name="KSO_WM_BEAUTIFY_FLAG" val="#wm#"/>
  <p:tag name="KSO_WM_UNIT_INDEX" val="3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3.0"/>
</p:tagLst>
</file>

<file path=ppt/tags/tag93.xml><?xml version="1.0" encoding="utf-8"?>
<p:tagLst xmlns:p="http://schemas.openxmlformats.org/presentationml/2006/main">
  <p:tag name="KSO_WM_BEAUTIFY_FLAG" val="#wm#"/>
  <p:tag name="KSO_WM_UNIT_INDEX" val="4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3.0"/>
</p:tagLst>
</file>

<file path=ppt/tags/tag94.xml><?xml version="1.0" encoding="utf-8"?>
<p:tagLst xmlns:p="http://schemas.openxmlformats.org/presentationml/2006/main">
  <p:tag name="KSO_WM_BEAUTIFY_FLAG" val="#wm#"/>
  <p:tag name="KSO_WM_UNIT_INDEX" val="5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2*i*5"/>
  <p:tag name="KSO_WM_UNIT_LAYERLEVEL" val="1"/>
  <p:tag name="KSO_WM_TAG_VERSION" val="3.0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3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3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3.0"/>
  <p:tag name="KSO_WM_BEAUTIFY_FLAG" val="#wm#"/>
</p:tagLst>
</file>

<file path=ppt/tags/tag98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b*1"/>
  <p:tag name="KSO_WM_UNIT_LAYERLEVEL" val="1"/>
  <p:tag name="KSO_WM_TAG_VERSION" val="3.0"/>
</p:tagLst>
</file>

<file path=ppt/tags/tag99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1b4cb21b2b458477043572d74291584d2f90d2ee"/>
  <p:tag name="KSO_WM_NEWLAYOUT_ID" val="1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a*1"/>
  <p:tag name="KSO_WM_UNIT_LAYERLEVEL" val="1"/>
  <p:tag name="KSO_WM_TAG_VERSION" val="3.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绿色小清新教育主题">
  <a:themeElements>
    <a:clrScheme name="自定义 354">
      <a:dk1>
        <a:srgbClr val="000000"/>
      </a:dk1>
      <a:lt1>
        <a:srgbClr val="FFFFFF"/>
      </a:lt1>
      <a:dk2>
        <a:srgbClr val="2B4810"/>
      </a:dk2>
      <a:lt2>
        <a:srgbClr val="F0F5E9"/>
      </a:lt2>
      <a:accent1>
        <a:srgbClr val="78A73B"/>
      </a:accent1>
      <a:accent2>
        <a:srgbClr val="EECF20"/>
      </a:accent2>
      <a:accent3>
        <a:srgbClr val="37D7DD"/>
      </a:accent3>
      <a:accent4>
        <a:srgbClr val="D9EDA3"/>
      </a:accent4>
      <a:accent5>
        <a:srgbClr val="FFF491"/>
      </a:accent5>
      <a:accent6>
        <a:srgbClr val="ABE6D3"/>
      </a:accent6>
      <a:hlink>
        <a:srgbClr val="C8E36F"/>
      </a:hlink>
      <a:folHlink>
        <a:srgbClr val="709A49"/>
      </a:folHlink>
    </a:clrScheme>
    <a:fontScheme name="自定义 27">
      <a:majorFont>
        <a:latin typeface="汉仪文黑-55简"/>
        <a:ea typeface="汉仪文黑-55简"/>
        <a:cs typeface=""/>
      </a:majorFont>
      <a:minorFont>
        <a:latin typeface="汉仪中等线简"/>
        <a:ea typeface="汉仪中等线简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绿色小清新教育主题">
  <a:themeElements>
    <a:clrScheme name="">
      <a:dk1>
        <a:srgbClr val="000000"/>
      </a:dk1>
      <a:lt1>
        <a:srgbClr val="FFFFFF"/>
      </a:lt1>
      <a:dk2>
        <a:srgbClr val="2B4810"/>
      </a:dk2>
      <a:lt2>
        <a:srgbClr val="F0F5E9"/>
      </a:lt2>
      <a:accent1>
        <a:srgbClr val="78A73B"/>
      </a:accent1>
      <a:accent2>
        <a:srgbClr val="EECF20"/>
      </a:accent2>
      <a:accent3>
        <a:srgbClr val="27D7DD"/>
      </a:accent3>
      <a:accent4>
        <a:srgbClr val="D9EDA3"/>
      </a:accent4>
      <a:accent5>
        <a:srgbClr val="FFF491"/>
      </a:accent5>
      <a:accent6>
        <a:srgbClr val="ABE6D3"/>
      </a:accent6>
      <a:hlink>
        <a:srgbClr val="C8E36F"/>
      </a:hlink>
      <a:folHlink>
        <a:srgbClr val="709A49"/>
      </a:folHlink>
    </a:clrScheme>
    <a:fontScheme name="自定义 27">
      <a:majorFont>
        <a:latin typeface="汉仪文黑-55简"/>
        <a:ea typeface="汉仪文黑-55简"/>
        <a:cs typeface=""/>
      </a:majorFont>
      <a:minorFont>
        <a:latin typeface="汉仪中等线简"/>
        <a:ea typeface="汉仪中等线简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1104</Words>
  <Application>WPS Office WWO_wpscloud_20251224173010-b51a25e58c</Application>
  <PresentationFormat>宽屏</PresentationFormat>
  <Paragraphs>190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17</vt:i4>
      </vt:variant>
    </vt:vector>
  </HeadingPairs>
  <TitlesOfParts>
    <vt:vector size="32" baseType="lpstr">
      <vt:lpstr>Arial</vt:lpstr>
      <vt:lpstr>宋体</vt:lpstr>
      <vt:lpstr>Wingdings</vt:lpstr>
      <vt:lpstr>微软雅黑</vt:lpstr>
      <vt:lpstr>汉仪旗黑KW 55S</vt:lpstr>
      <vt:lpstr>汉仪文黑-55简</vt:lpstr>
      <vt:lpstr>汉仪中等线简</vt:lpstr>
      <vt:lpstr>Wingdings</vt:lpstr>
      <vt:lpstr>汉仪中黑KW</vt:lpstr>
      <vt:lpstr>Microsoft YaHei UI</vt:lpstr>
      <vt:lpstr>汉仪书宋二KW</vt:lpstr>
      <vt:lpstr>Kingsoft Confetti</vt:lpstr>
      <vt:lpstr>Office 主题</vt:lpstr>
      <vt:lpstr>1_绿色小清新教育主题</vt:lpstr>
      <vt:lpstr>2_绿色小清新教育主题</vt:lpstr>
      <vt:lpstr>Office高效办公教程</vt:lpstr>
      <vt:lpstr>目录</vt:lpstr>
      <vt:lpstr>Office基础入门</vt:lpstr>
      <vt:lpstr>Office套件概览</vt:lpstr>
      <vt:lpstr>界面快速熟悉</vt:lpstr>
      <vt:lpstr>核心技能速成</vt:lpstr>
      <vt:lpstr>Word格式排版技巧</vt:lpstr>
      <vt:lpstr>Excel函数基础应用</vt:lpstr>
      <vt:lpstr>PPT页面设计原则</vt:lpstr>
      <vt:lpstr>进阶效率技巧</vt:lpstr>
      <vt:lpstr>快捷键组合大全</vt:lpstr>
      <vt:lpstr>模板与样式复用</vt:lpstr>
      <vt:lpstr>实战场景应用</vt:lpstr>
      <vt:lpstr>职场报告撰写流程</vt:lpstr>
      <vt:lpstr>演示文稿制作步骤</vt:lpstr>
      <vt:lpstr>学习资源与总结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Office高效办公教程</dc:title>
  <dc:creator/>
  <cp:lastModifiedBy/>
  <dcterms:created xsi:type="dcterms:W3CDTF">2026-01-04T14:20:44Z</dcterms:created>
  <dcterms:modified xsi:type="dcterms:W3CDTF">2026-01-04T14:20:44Z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2052-12.9.0.24678</vt:lpwstr>
  </property>
  <property fmtid="{D5CDD505-2E9C-101B-9397-08002B2CF9AE}" pid="3" name="ICV">
    <vt:lpwstr>B75C98F4C40948689CB49D1002CA5FAC</vt:lpwstr>
  </property>
  <property fmtid="{D5CDD505-2E9C-101B-9397-08002B2CF9AE}" pid="4" name="KSOTemplateUUID">
    <vt:lpwstr>v1.0_ai_69796643713</vt:lpwstr>
  </property>
</Properties>
</file>